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00" r:id="rId4"/>
  </p:sldMasterIdLst>
  <p:notesMasterIdLst>
    <p:notesMasterId r:id="rId24"/>
  </p:notesMasterIdLst>
  <p:handoutMasterIdLst>
    <p:handoutMasterId r:id="rId25"/>
  </p:handoutMasterIdLst>
  <p:sldIdLst>
    <p:sldId id="829" r:id="rId5"/>
    <p:sldId id="872" r:id="rId6"/>
    <p:sldId id="1143" r:id="rId7"/>
    <p:sldId id="1140" r:id="rId8"/>
    <p:sldId id="262" r:id="rId9"/>
    <p:sldId id="258" r:id="rId10"/>
    <p:sldId id="259" r:id="rId11"/>
    <p:sldId id="260" r:id="rId12"/>
    <p:sldId id="261" r:id="rId13"/>
    <p:sldId id="1121" r:id="rId14"/>
    <p:sldId id="1141" r:id="rId15"/>
    <p:sldId id="1139" r:id="rId16"/>
    <p:sldId id="1119" r:id="rId17"/>
    <p:sldId id="871" r:id="rId18"/>
    <p:sldId id="1144" r:id="rId19"/>
    <p:sldId id="1142" r:id="rId20"/>
    <p:sldId id="1138" r:id="rId21"/>
    <p:sldId id="950" r:id="rId22"/>
    <p:sldId id="944" r:id="rId23"/>
  </p:sldIdLst>
  <p:sldSz cx="9144000" cy="5143500" type="screen16x9"/>
  <p:notesSz cx="6669088" cy="9872663"/>
  <p:defaultText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1" orient="horz" pos="6683" userDrawn="1">
          <p15:clr>
            <a:srgbClr val="A4A3A4"/>
          </p15:clr>
        </p15:guide>
        <p15:guide id="15" pos="1472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74BC"/>
    <a:srgbClr val="CC66FF"/>
    <a:srgbClr val="FF6600"/>
    <a:srgbClr val="000000"/>
    <a:srgbClr val="66CCFF"/>
    <a:srgbClr val="027265"/>
    <a:srgbClr val="FFCC00"/>
    <a:srgbClr val="303538"/>
    <a:srgbClr val="E4E6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A20593-BA7D-4ECD-8C7F-D87149D1465E}" v="196" dt="2020-02-03T20:19:20.0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112" autoAdjust="0"/>
  </p:normalViewPr>
  <p:slideViewPr>
    <p:cSldViewPr snapToGrid="0">
      <p:cViewPr varScale="1">
        <p:scale>
          <a:sx n="145" d="100"/>
          <a:sy n="145" d="100"/>
        </p:scale>
        <p:origin x="624" y="120"/>
      </p:cViewPr>
      <p:guideLst>
        <p:guide orient="horz" pos="6683"/>
        <p:guide pos="1472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en-US">
              <a:latin typeface="Arial "/>
            </a:endParaRPr>
          </a:p>
        </p:txBody>
      </p:sp>
      <p:sp>
        <p:nvSpPr>
          <p:cNvPr id="3" name="Date Placeholder 2"/>
          <p:cNvSpPr>
            <a:spLocks noGrp="1"/>
          </p:cNvSpPr>
          <p:nvPr>
            <p:ph type="dt" sz="quarter" idx="1"/>
          </p:nvPr>
        </p:nvSpPr>
        <p:spPr>
          <a:xfrm>
            <a:off x="3777607" y="0"/>
            <a:ext cx="2889938" cy="493633"/>
          </a:xfrm>
          <a:prstGeom prst="rect">
            <a:avLst/>
          </a:prstGeom>
        </p:spPr>
        <p:txBody>
          <a:bodyPr vert="horz" lIns="91440" tIns="45720" rIns="91440" bIns="45720" rtlCol="0"/>
          <a:lstStyle>
            <a:lvl1pPr algn="r">
              <a:defRPr sz="1200"/>
            </a:lvl1pPr>
          </a:lstStyle>
          <a:p>
            <a:fld id="{35AD4104-B16B-1B4A-B966-179369F71467}" type="datetimeFigureOut">
              <a:rPr lang="en-US" smtClean="0">
                <a:latin typeface="Arial "/>
              </a:rPr>
              <a:t>2/7/2020</a:t>
            </a:fld>
            <a:endParaRPr lang="en-US">
              <a:latin typeface="Arial "/>
            </a:endParaRPr>
          </a:p>
        </p:txBody>
      </p:sp>
      <p:sp>
        <p:nvSpPr>
          <p:cNvPr id="4" name="Footer Placeholder 3"/>
          <p:cNvSpPr>
            <a:spLocks noGrp="1"/>
          </p:cNvSpPr>
          <p:nvPr>
            <p:ph type="ftr" sz="quarter" idx="2"/>
          </p:nvPr>
        </p:nvSpPr>
        <p:spPr>
          <a:xfrm>
            <a:off x="0" y="9377316"/>
            <a:ext cx="2889938" cy="493633"/>
          </a:xfrm>
          <a:prstGeom prst="rect">
            <a:avLst/>
          </a:prstGeom>
        </p:spPr>
        <p:txBody>
          <a:bodyPr vert="horz" lIns="91440" tIns="45720" rIns="91440" bIns="45720" rtlCol="0" anchor="b"/>
          <a:lstStyle>
            <a:lvl1pPr algn="l">
              <a:defRPr sz="1200"/>
            </a:lvl1pPr>
          </a:lstStyle>
          <a:p>
            <a:endParaRPr lang="en-US">
              <a:latin typeface="Arial "/>
            </a:endParaRPr>
          </a:p>
        </p:txBody>
      </p:sp>
      <p:sp>
        <p:nvSpPr>
          <p:cNvPr id="5" name="Slide Number Placeholder 4"/>
          <p:cNvSpPr>
            <a:spLocks noGrp="1"/>
          </p:cNvSpPr>
          <p:nvPr>
            <p:ph type="sldNum" sz="quarter" idx="3"/>
          </p:nvPr>
        </p:nvSpPr>
        <p:spPr>
          <a:xfrm>
            <a:off x="3777607" y="9377316"/>
            <a:ext cx="2889938" cy="493633"/>
          </a:xfrm>
          <a:prstGeom prst="rect">
            <a:avLst/>
          </a:prstGeom>
        </p:spPr>
        <p:txBody>
          <a:bodyPr vert="horz" lIns="91440" tIns="45720" rIns="91440" bIns="45720" rtlCol="0" anchor="b"/>
          <a:lstStyle>
            <a:lvl1pPr algn="r">
              <a:defRPr sz="1200"/>
            </a:lvl1pPr>
          </a:lstStyle>
          <a:p>
            <a:fld id="{18ECD5A6-D054-674B-BC00-55AFD3D4FE88}" type="slidenum">
              <a:rPr lang="en-US" smtClean="0">
                <a:latin typeface="Arial "/>
              </a:rPr>
              <a:t>‹#›</a:t>
            </a:fld>
            <a:endParaRPr lang="en-US">
              <a:latin typeface="Arial "/>
            </a:endParaRPr>
          </a:p>
        </p:txBody>
      </p:sp>
    </p:spTree>
    <p:extLst>
      <p:ext uri="{BB962C8B-B14F-4D97-AF65-F5344CB8AC3E}">
        <p14:creationId xmlns:p14="http://schemas.microsoft.com/office/powerpoint/2010/main" val="184790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atin typeface="Arial"/>
              </a:defRPr>
            </a:lvl1pPr>
          </a:lstStyle>
          <a:p>
            <a:endParaRPr lang="en-GB"/>
          </a:p>
        </p:txBody>
      </p:sp>
      <p:sp>
        <p:nvSpPr>
          <p:cNvPr id="3" name="Date Placehold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atin typeface="Arial"/>
              </a:defRPr>
            </a:lvl1pPr>
          </a:lstStyle>
          <a:p>
            <a:fld id="{38CEBDD4-337B-4566-B02F-1D9E1846F0F1}" type="datetimeFigureOut">
              <a:rPr lang="en-GB" smtClean="0"/>
              <a:pPr/>
              <a:t>06/02/2020</a:t>
            </a:fld>
            <a:endParaRPr lang="en-GB"/>
          </a:p>
        </p:txBody>
      </p:sp>
      <p:sp>
        <p:nvSpPr>
          <p:cNvPr id="4" name="Slide Image Placeholder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atin typeface="Arial"/>
              </a:defRPr>
            </a:lvl1pPr>
          </a:lstStyle>
          <a:p>
            <a:endParaRPr lang="en-GB"/>
          </a:p>
        </p:txBody>
      </p:sp>
      <p:sp>
        <p:nvSpPr>
          <p:cNvPr id="7" name="Slide Number Placeholder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atin typeface="Arial"/>
              </a:defRPr>
            </a:lvl1pPr>
          </a:lstStyle>
          <a:p>
            <a:fld id="{6DB3D1E0-B84E-4AC7-B87B-D0AD46887D5A}" type="slidenum">
              <a:rPr lang="en-GB" smtClean="0"/>
              <a:pPr/>
              <a:t>‹#›</a:t>
            </a:fld>
            <a:endParaRPr lang="en-GB"/>
          </a:p>
        </p:txBody>
      </p:sp>
    </p:spTree>
    <p:extLst>
      <p:ext uri="{BB962C8B-B14F-4D97-AF65-F5344CB8AC3E}">
        <p14:creationId xmlns:p14="http://schemas.microsoft.com/office/powerpoint/2010/main" val="1065948778"/>
      </p:ext>
    </p:extLst>
  </p:cSld>
  <p:clrMap bg1="lt1" tx1="dk1" bg2="lt2" tx2="dk2" accent1="accent1" accent2="accent2" accent3="accent3" accent4="accent4" accent5="accent5" accent6="accent6" hlink="hlink" folHlink="folHlink"/>
  <p:notesStyle>
    <a:lvl1pPr marL="0" algn="l" defTabSz="356616" rtl="0" eaLnBrk="1" latinLnBrk="0" hangingPunct="1">
      <a:defRPr sz="500" kern="1200">
        <a:solidFill>
          <a:schemeClr val="tx1"/>
        </a:solidFill>
        <a:latin typeface="Arial"/>
        <a:ea typeface="+mn-ea"/>
        <a:cs typeface="+mn-cs"/>
      </a:defRPr>
    </a:lvl1pPr>
    <a:lvl2pPr marL="178308" algn="l" defTabSz="356616" rtl="0" eaLnBrk="1" latinLnBrk="0" hangingPunct="1">
      <a:defRPr sz="500" kern="1200">
        <a:solidFill>
          <a:schemeClr val="tx1"/>
        </a:solidFill>
        <a:latin typeface="Arial"/>
        <a:ea typeface="+mn-ea"/>
        <a:cs typeface="+mn-cs"/>
      </a:defRPr>
    </a:lvl2pPr>
    <a:lvl3pPr marL="356616" algn="l" defTabSz="356616" rtl="0" eaLnBrk="1" latinLnBrk="0" hangingPunct="1">
      <a:defRPr sz="500" kern="1200">
        <a:solidFill>
          <a:schemeClr val="tx1"/>
        </a:solidFill>
        <a:latin typeface="Arial"/>
        <a:ea typeface="+mn-ea"/>
        <a:cs typeface="+mn-cs"/>
      </a:defRPr>
    </a:lvl3pPr>
    <a:lvl4pPr marL="534924" algn="l" defTabSz="356616" rtl="0" eaLnBrk="1" latinLnBrk="0" hangingPunct="1">
      <a:defRPr sz="500" kern="1200">
        <a:solidFill>
          <a:schemeClr val="tx1"/>
        </a:solidFill>
        <a:latin typeface="Arial"/>
        <a:ea typeface="+mn-ea"/>
        <a:cs typeface="+mn-cs"/>
      </a:defRPr>
    </a:lvl4pPr>
    <a:lvl5pPr marL="713232" algn="l" defTabSz="356616" rtl="0" eaLnBrk="1" latinLnBrk="0" hangingPunct="1">
      <a:defRPr sz="500" kern="1200">
        <a:solidFill>
          <a:schemeClr val="tx1"/>
        </a:solidFill>
        <a:latin typeface="Arial"/>
        <a:ea typeface="+mn-ea"/>
        <a:cs typeface="+mn-cs"/>
      </a:defRPr>
    </a:lvl5pPr>
    <a:lvl6pPr marL="891540" algn="l" defTabSz="356616" rtl="0" eaLnBrk="1" latinLnBrk="0" hangingPunct="1">
      <a:defRPr sz="500" kern="1200">
        <a:solidFill>
          <a:schemeClr val="tx1"/>
        </a:solidFill>
        <a:latin typeface="+mn-lt"/>
        <a:ea typeface="+mn-ea"/>
        <a:cs typeface="+mn-cs"/>
      </a:defRPr>
    </a:lvl6pPr>
    <a:lvl7pPr marL="1069848" algn="l" defTabSz="356616" rtl="0" eaLnBrk="1" latinLnBrk="0" hangingPunct="1">
      <a:defRPr sz="500" kern="1200">
        <a:solidFill>
          <a:schemeClr val="tx1"/>
        </a:solidFill>
        <a:latin typeface="+mn-lt"/>
        <a:ea typeface="+mn-ea"/>
        <a:cs typeface="+mn-cs"/>
      </a:defRPr>
    </a:lvl7pPr>
    <a:lvl8pPr marL="1248156" algn="l" defTabSz="356616" rtl="0" eaLnBrk="1" latinLnBrk="0" hangingPunct="1">
      <a:defRPr sz="500" kern="1200">
        <a:solidFill>
          <a:schemeClr val="tx1"/>
        </a:solidFill>
        <a:latin typeface="+mn-lt"/>
        <a:ea typeface="+mn-ea"/>
        <a:cs typeface="+mn-cs"/>
      </a:defRPr>
    </a:lvl8pPr>
    <a:lvl9pPr marL="1426464" algn="l" defTabSz="356616" rtl="0" eaLnBrk="1" latinLnBrk="0" hangingPunct="1">
      <a:defRPr sz="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DB3D1E0-B84E-4AC7-B87B-D0AD46887D5A}" type="slidenum">
              <a:rPr lang="en-GB" smtClean="0"/>
              <a:pPr/>
              <a:t>1</a:t>
            </a:fld>
            <a:endParaRPr lang="en-GB"/>
          </a:p>
        </p:txBody>
      </p:sp>
    </p:spTree>
    <p:extLst>
      <p:ext uri="{BB962C8B-B14F-4D97-AF65-F5344CB8AC3E}">
        <p14:creationId xmlns:p14="http://schemas.microsoft.com/office/powerpoint/2010/main" val="1060567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There are many reasons why we need to have Safeguarding training and refreshers every year. </a:t>
            </a:r>
          </a:p>
          <a:p>
            <a:r>
              <a:rPr lang="en-GB"/>
              <a:t>Cognita continues to take Safeguarding seriously and strives to set a Gold Standard. For new staff here, this may be a change (we may have it better than previous schools, but if we have it worse please let us know what could be improved!).</a:t>
            </a:r>
          </a:p>
          <a:p>
            <a:endParaRPr lang="en-GB"/>
          </a:p>
          <a:p>
            <a:r>
              <a:rPr lang="en-GB"/>
              <a:t>When we look at this Cognita commitment, We can say that we are safeguarding well, but not always doing so well at </a:t>
            </a:r>
            <a:r>
              <a:rPr lang="en-GB" b="1"/>
              <a:t>promoting</a:t>
            </a:r>
            <a:r>
              <a:rPr lang="en-GB"/>
              <a:t>. </a:t>
            </a:r>
          </a:p>
          <a:p>
            <a:r>
              <a:rPr lang="en-GB"/>
              <a:t>This year there will be a emphasis made on the welfare and mental health of our children. More training will be rolled out throughout the year.</a:t>
            </a:r>
          </a:p>
          <a:p>
            <a:r>
              <a:rPr lang="en-GB"/>
              <a:t>Introduce the idea of who will be the Wellbeing Lead. </a:t>
            </a:r>
          </a:p>
        </p:txBody>
      </p:sp>
      <p:sp>
        <p:nvSpPr>
          <p:cNvPr id="4" name="Slide Number Placeholder 3"/>
          <p:cNvSpPr>
            <a:spLocks noGrp="1"/>
          </p:cNvSpPr>
          <p:nvPr>
            <p:ph type="sldNum" sz="quarter" idx="10"/>
          </p:nvPr>
        </p:nvSpPr>
        <p:spPr/>
        <p:txBody>
          <a:bodyPr/>
          <a:lstStyle/>
          <a:p>
            <a:fld id="{6DB3D1E0-B84E-4AC7-B87B-D0AD46887D5A}" type="slidenum">
              <a:rPr lang="en-GB" smtClean="0"/>
              <a:pPr/>
              <a:t>16</a:t>
            </a:fld>
            <a:endParaRPr lang="en-GB"/>
          </a:p>
        </p:txBody>
      </p:sp>
    </p:spTree>
    <p:extLst>
      <p:ext uri="{BB962C8B-B14F-4D97-AF65-F5344CB8AC3E}">
        <p14:creationId xmlns:p14="http://schemas.microsoft.com/office/powerpoint/2010/main" val="2063938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many reasons why we need to have Safeguarding training and refreshers every year. </a:t>
            </a:r>
          </a:p>
          <a:p>
            <a:r>
              <a:rPr lang="en-GB" dirty="0" err="1"/>
              <a:t>Cognita</a:t>
            </a:r>
            <a:r>
              <a:rPr lang="en-GB" dirty="0"/>
              <a:t> continues to take Safeguarding seriously and strives to set a Gold Standard. For new staff here, this may be a change (we may have it better than previous schools, but if we have it worse please let us know what could be improved!).</a:t>
            </a:r>
          </a:p>
          <a:p>
            <a:endParaRPr lang="en-GB" dirty="0"/>
          </a:p>
          <a:p>
            <a:r>
              <a:rPr lang="en-GB" dirty="0"/>
              <a:t>When we look at this </a:t>
            </a:r>
            <a:r>
              <a:rPr lang="en-GB" dirty="0" err="1"/>
              <a:t>Cognita</a:t>
            </a:r>
            <a:r>
              <a:rPr lang="en-GB" dirty="0"/>
              <a:t> commitment, We can say that we are safeguarding well, but not always doing so well at </a:t>
            </a:r>
            <a:r>
              <a:rPr lang="en-GB" b="1" dirty="0"/>
              <a:t>promoting</a:t>
            </a:r>
            <a:r>
              <a:rPr lang="en-GB" dirty="0"/>
              <a:t>. </a:t>
            </a:r>
          </a:p>
          <a:p>
            <a:r>
              <a:rPr lang="en-GB" dirty="0"/>
              <a:t>This year there will be a emphasis made on the welfare and mental health of our children. More training will be rolled out throughout the year.</a:t>
            </a:r>
          </a:p>
          <a:p>
            <a:r>
              <a:rPr lang="en-GB" dirty="0"/>
              <a:t>Introduce the idea of who will be the Wellbeing Lead. </a:t>
            </a:r>
          </a:p>
        </p:txBody>
      </p:sp>
      <p:sp>
        <p:nvSpPr>
          <p:cNvPr id="4" name="Slide Number Placeholder 3"/>
          <p:cNvSpPr>
            <a:spLocks noGrp="1"/>
          </p:cNvSpPr>
          <p:nvPr>
            <p:ph type="sldNum" sz="quarter" idx="10"/>
          </p:nvPr>
        </p:nvSpPr>
        <p:spPr/>
        <p:txBody>
          <a:bodyPr/>
          <a:lstStyle/>
          <a:p>
            <a:fld id="{6DB3D1E0-B84E-4AC7-B87B-D0AD46887D5A}" type="slidenum">
              <a:rPr lang="en-GB" smtClean="0"/>
              <a:pPr/>
              <a:t>17</a:t>
            </a:fld>
            <a:endParaRPr lang="en-GB"/>
          </a:p>
        </p:txBody>
      </p:sp>
    </p:spTree>
    <p:extLst>
      <p:ext uri="{BB962C8B-B14F-4D97-AF65-F5344CB8AC3E}">
        <p14:creationId xmlns:p14="http://schemas.microsoft.com/office/powerpoint/2010/main" val="41506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There are many reasons why we need to have Safeguarding training and refreshers every year. </a:t>
            </a:r>
          </a:p>
          <a:p>
            <a:r>
              <a:rPr lang="en-GB"/>
              <a:t>Cognita continues to take Safeguarding seriously and strives to set a Gold Standard. For new staff here, this may be a change (we may have it better than previous schools, but if we have it worse please let us know what could be improved!).</a:t>
            </a:r>
          </a:p>
          <a:p>
            <a:endParaRPr lang="en-GB"/>
          </a:p>
          <a:p>
            <a:r>
              <a:rPr lang="en-GB"/>
              <a:t>When we look at this Cognita commitment, We can say that we are safeguarding well, but not always doing so well at </a:t>
            </a:r>
            <a:r>
              <a:rPr lang="en-GB" b="1"/>
              <a:t>promoting</a:t>
            </a:r>
            <a:r>
              <a:rPr lang="en-GB"/>
              <a:t>. </a:t>
            </a:r>
          </a:p>
          <a:p>
            <a:r>
              <a:rPr lang="en-GB"/>
              <a:t>This year there will be a emphasis made on the welfare and mental health of our children. More training will be rolled out throughout the year.</a:t>
            </a:r>
          </a:p>
          <a:p>
            <a:r>
              <a:rPr lang="en-GB"/>
              <a:t>Introduce the idea of who will be the Wellbeing Lead. </a:t>
            </a:r>
          </a:p>
        </p:txBody>
      </p:sp>
      <p:sp>
        <p:nvSpPr>
          <p:cNvPr id="4" name="Slide Number Placeholder 3"/>
          <p:cNvSpPr>
            <a:spLocks noGrp="1"/>
          </p:cNvSpPr>
          <p:nvPr>
            <p:ph type="sldNum" sz="quarter" idx="10"/>
          </p:nvPr>
        </p:nvSpPr>
        <p:spPr/>
        <p:txBody>
          <a:bodyPr/>
          <a:lstStyle/>
          <a:p>
            <a:fld id="{6DB3D1E0-B84E-4AC7-B87B-D0AD46887D5A}" type="slidenum">
              <a:rPr lang="en-GB" smtClean="0"/>
              <a:pPr/>
              <a:t>18</a:t>
            </a:fld>
            <a:endParaRPr lang="en-GB"/>
          </a:p>
        </p:txBody>
      </p:sp>
    </p:spTree>
    <p:extLst>
      <p:ext uri="{BB962C8B-B14F-4D97-AF65-F5344CB8AC3E}">
        <p14:creationId xmlns:p14="http://schemas.microsoft.com/office/powerpoint/2010/main" val="1532652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Perhaps they can write questions on sticky notes for you to answer outside of this last session or they can do these during the 4 sessions and they can all be answered at the end. </a:t>
            </a:r>
          </a:p>
        </p:txBody>
      </p:sp>
      <p:sp>
        <p:nvSpPr>
          <p:cNvPr id="4" name="Slide Number Placeholder 3"/>
          <p:cNvSpPr>
            <a:spLocks noGrp="1"/>
          </p:cNvSpPr>
          <p:nvPr>
            <p:ph type="sldNum" sz="quarter" idx="10"/>
          </p:nvPr>
        </p:nvSpPr>
        <p:spPr/>
        <p:txBody>
          <a:bodyPr/>
          <a:lstStyle/>
          <a:p>
            <a:fld id="{6DB3D1E0-B84E-4AC7-B87B-D0AD46887D5A}"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1017816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DB3D1E0-B84E-4AC7-B87B-D0AD46887D5A}"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3678857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DB3D1E0-B84E-4AC7-B87B-D0AD46887D5A}"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167997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DB3D1E0-B84E-4AC7-B87B-D0AD46887D5A}"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2653287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DB3D1E0-B84E-4AC7-B87B-D0AD46887D5A}" type="slidenum">
              <a:rPr lang="en-GB" smtClean="0"/>
              <a:pPr/>
              <a:t>10</a:t>
            </a:fld>
            <a:endParaRPr lang="en-GB"/>
          </a:p>
        </p:txBody>
      </p:sp>
    </p:spTree>
    <p:extLst>
      <p:ext uri="{BB962C8B-B14F-4D97-AF65-F5344CB8AC3E}">
        <p14:creationId xmlns:p14="http://schemas.microsoft.com/office/powerpoint/2010/main" val="3445156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DB3D1E0-B84E-4AC7-B87B-D0AD46887D5A}" type="slidenum">
              <a:rPr lang="en-GB" smtClean="0"/>
              <a:pPr/>
              <a:t>12</a:t>
            </a:fld>
            <a:endParaRPr lang="en-GB"/>
          </a:p>
        </p:txBody>
      </p:sp>
    </p:spTree>
    <p:extLst>
      <p:ext uri="{BB962C8B-B14F-4D97-AF65-F5344CB8AC3E}">
        <p14:creationId xmlns:p14="http://schemas.microsoft.com/office/powerpoint/2010/main" val="993565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DB3D1E0-B84E-4AC7-B87B-D0AD46887D5A}" type="slidenum">
              <a:rPr lang="en-GB" smtClean="0"/>
              <a:pPr/>
              <a:t>13</a:t>
            </a:fld>
            <a:endParaRPr lang="en-GB"/>
          </a:p>
        </p:txBody>
      </p:sp>
    </p:spTree>
    <p:extLst>
      <p:ext uri="{BB962C8B-B14F-4D97-AF65-F5344CB8AC3E}">
        <p14:creationId xmlns:p14="http://schemas.microsoft.com/office/powerpoint/2010/main" val="311233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Explain that there will 4 sessions in total and that the overall aim is the above</a:t>
            </a:r>
          </a:p>
          <a:p>
            <a:r>
              <a:rPr lang="en-GB"/>
              <a:t>Acknowledge that there will be some who have done more safeguarding training than others but that we all need a refresh occasionally. In these sessions there may be things that some may not understand in full and that they may need to do some reading outside of the session. They will need to know this information for the Safeguarding Review. </a:t>
            </a:r>
          </a:p>
          <a:p>
            <a:r>
              <a:rPr lang="en-GB"/>
              <a:t>There is new information in this Refresher as new guidance has been issued that says all staff need to know this information. So a reminder is needed to say for those that are sat there wondering why they need to know this information, there is a government guidance that says they needs to but more importantly it is to further their understanding which as an outcome may protect children, help them have happier lives and ultimately do well in life- this is why we do what we do. </a:t>
            </a:r>
          </a:p>
          <a:p>
            <a:endParaRPr lang="en-GB"/>
          </a:p>
          <a:p>
            <a:r>
              <a:rPr lang="en-GB"/>
              <a:t>So whilst we have an overall AIM&lt; in any training session we need to have learning objectives and each session has its own learning Objective which follows….</a:t>
            </a:r>
          </a:p>
        </p:txBody>
      </p:sp>
      <p:sp>
        <p:nvSpPr>
          <p:cNvPr id="4" name="Slide Number Placeholder 3"/>
          <p:cNvSpPr>
            <a:spLocks noGrp="1"/>
          </p:cNvSpPr>
          <p:nvPr>
            <p:ph type="sldNum" sz="quarter" idx="10"/>
          </p:nvPr>
        </p:nvSpPr>
        <p:spPr/>
        <p:txBody>
          <a:bodyPr/>
          <a:lstStyle/>
          <a:p>
            <a:fld id="{6DB3D1E0-B84E-4AC7-B87B-D0AD46887D5A}"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441736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There are many reasons why we need to have Safeguarding training and refreshers every year. </a:t>
            </a:r>
          </a:p>
          <a:p>
            <a:r>
              <a:rPr lang="en-GB"/>
              <a:t>Cognita continues to take Safeguarding seriously and strives to set a Gold Standard. For new staff here, this may be a change (we may have it better than previous schools, but if we have it worse please let us know what could be improved!).</a:t>
            </a:r>
          </a:p>
          <a:p>
            <a:endParaRPr lang="en-GB"/>
          </a:p>
          <a:p>
            <a:r>
              <a:rPr lang="en-GB"/>
              <a:t>When we look at this Cognita commitment, We can say that we are safeguarding well, but not always doing so well at </a:t>
            </a:r>
            <a:r>
              <a:rPr lang="en-GB" b="1"/>
              <a:t>promoting</a:t>
            </a:r>
            <a:r>
              <a:rPr lang="en-GB"/>
              <a:t>. </a:t>
            </a:r>
          </a:p>
          <a:p>
            <a:r>
              <a:rPr lang="en-GB"/>
              <a:t>This year there will be a emphasis made on the welfare and mental health of our children. More training will be rolled out throughout the year.</a:t>
            </a:r>
          </a:p>
          <a:p>
            <a:r>
              <a:rPr lang="en-GB"/>
              <a:t>Introduce the idea of who will be the Wellbeing Lead. </a:t>
            </a:r>
          </a:p>
        </p:txBody>
      </p:sp>
      <p:sp>
        <p:nvSpPr>
          <p:cNvPr id="4" name="Slide Number Placeholder 3"/>
          <p:cNvSpPr>
            <a:spLocks noGrp="1"/>
          </p:cNvSpPr>
          <p:nvPr>
            <p:ph type="sldNum" sz="quarter" idx="10"/>
          </p:nvPr>
        </p:nvSpPr>
        <p:spPr/>
        <p:txBody>
          <a:bodyPr/>
          <a:lstStyle/>
          <a:p>
            <a:fld id="{6DB3D1E0-B84E-4AC7-B87B-D0AD46887D5A}" type="slidenum">
              <a:rPr lang="en-GB" smtClean="0"/>
              <a:pPr/>
              <a:t>15</a:t>
            </a:fld>
            <a:endParaRPr lang="en-GB"/>
          </a:p>
        </p:txBody>
      </p:sp>
    </p:spTree>
    <p:extLst>
      <p:ext uri="{BB962C8B-B14F-4D97-AF65-F5344CB8AC3E}">
        <p14:creationId xmlns:p14="http://schemas.microsoft.com/office/powerpoint/2010/main" val="786511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5" hasCustomPrompt="1"/>
          </p:nvPr>
        </p:nvSpPr>
        <p:spPr>
          <a:xfrm>
            <a:off x="378000" y="438673"/>
            <a:ext cx="8388000" cy="314325"/>
          </a:xfrm>
        </p:spPr>
        <p:txBody>
          <a:bodyPr lIns="0" tIns="36000" anchor="ctr"/>
          <a:lstStyle>
            <a:lvl1pPr marL="0" indent="0" algn="l">
              <a:spcAft>
                <a:spcPts val="0"/>
              </a:spcAft>
              <a:buNone/>
              <a:defRPr sz="2200" baseline="0">
                <a:solidFill>
                  <a:schemeClr val="tx2"/>
                </a:solidFill>
                <a:latin typeface="+mn-lt"/>
              </a:defRPr>
            </a:lvl1pPr>
            <a:lvl2pPr algn="ctr">
              <a:defRPr/>
            </a:lvl2pPr>
            <a:lvl3pPr algn="ctr">
              <a:defRPr/>
            </a:lvl3pPr>
            <a:lvl4pPr algn="ctr">
              <a:defRPr/>
            </a:lvl4pPr>
            <a:lvl5pPr algn="ctr">
              <a:defRPr/>
            </a:lvl5pPr>
          </a:lstStyle>
          <a:p>
            <a:pPr lvl="0"/>
            <a:r>
              <a:rPr lang="en-US"/>
              <a:t>Sub-heading in Arial Regular</a:t>
            </a:r>
            <a:endParaRPr lang="en-GB"/>
          </a:p>
        </p:txBody>
      </p:sp>
      <p:sp>
        <p:nvSpPr>
          <p:cNvPr id="9" name="Content Placeholder 8"/>
          <p:cNvSpPr>
            <a:spLocks noGrp="1"/>
          </p:cNvSpPr>
          <p:nvPr>
            <p:ph sz="quarter" idx="18" hasCustomPrompt="1"/>
          </p:nvPr>
        </p:nvSpPr>
        <p:spPr>
          <a:xfrm>
            <a:off x="378000" y="927844"/>
            <a:ext cx="8388000" cy="3564000"/>
          </a:xfrm>
        </p:spPr>
        <p:txBody>
          <a:bodyPr>
            <a:normAutofit/>
          </a:bodyPr>
          <a:lstStyle>
            <a:lvl1pPr>
              <a:defRPr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4"/>
          <p:cNvSpPr>
            <a:spLocks noGrp="1"/>
          </p:cNvSpPr>
          <p:nvPr>
            <p:ph type="title"/>
          </p:nvPr>
        </p:nvSpPr>
        <p:spPr>
          <a:xfrm>
            <a:off x="378000" y="122333"/>
            <a:ext cx="8388000" cy="290417"/>
          </a:xfrm>
        </p:spPr>
        <p:txBody>
          <a:bodyPr/>
          <a:lstStyle/>
          <a:p>
            <a:r>
              <a:rPr lang="en-US"/>
              <a:t>Click to edit Master title style</a:t>
            </a:r>
            <a:endParaRPr lang="en-GB"/>
          </a:p>
        </p:txBody>
      </p:sp>
      <p:sp>
        <p:nvSpPr>
          <p:cNvPr id="6" name="Footer Placeholder 32"/>
          <p:cNvSpPr>
            <a:spLocks noGrp="1"/>
          </p:cNvSpPr>
          <p:nvPr>
            <p:ph type="ftr" sz="quarter" idx="3"/>
          </p:nvPr>
        </p:nvSpPr>
        <p:spPr>
          <a:xfrm>
            <a:off x="655544" y="4793804"/>
            <a:ext cx="3086100" cy="143766"/>
          </a:xfrm>
          <a:prstGeom prst="rect">
            <a:avLst/>
          </a:prstGeom>
        </p:spPr>
        <p:txBody>
          <a:bodyPr vert="horz" lIns="0" tIns="0" rIns="0" bIns="0" rtlCol="0" anchor="ctr"/>
          <a:lstStyle>
            <a:lvl1pPr algn="l">
              <a:defRPr sz="700">
                <a:solidFill>
                  <a:schemeClr val="bg1"/>
                </a:solidFill>
              </a:defRPr>
            </a:lvl1pPr>
          </a:lstStyle>
          <a:p>
            <a:r>
              <a:rPr lang="en-GB"/>
              <a:t>Presentation title | 00 Month 0000</a:t>
            </a:r>
          </a:p>
        </p:txBody>
      </p:sp>
    </p:spTree>
    <p:extLst>
      <p:ext uri="{BB962C8B-B14F-4D97-AF65-F5344CB8AC3E}">
        <p14:creationId xmlns:p14="http://schemas.microsoft.com/office/powerpoint/2010/main" val="289856472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chart 1">
    <p:spTree>
      <p:nvGrpSpPr>
        <p:cNvPr id="1" name=""/>
        <p:cNvGrpSpPr/>
        <p:nvPr/>
      </p:nvGrpSpPr>
      <p:grpSpPr>
        <a:xfrm>
          <a:off x="0" y="0"/>
          <a:ext cx="0" cy="0"/>
          <a:chOff x="0" y="0"/>
          <a:chExt cx="0" cy="0"/>
        </a:xfrm>
      </p:grpSpPr>
      <p:sp>
        <p:nvSpPr>
          <p:cNvPr id="10" name="Rectangle 9"/>
          <p:cNvSpPr/>
          <p:nvPr userDrawn="1"/>
        </p:nvSpPr>
        <p:spPr bwMode="auto">
          <a:xfrm>
            <a:off x="4572000" y="813548"/>
            <a:ext cx="4572000" cy="3772800"/>
          </a:xfrm>
          <a:prstGeom prst="rect">
            <a:avLst/>
          </a:prstGeom>
          <a:solidFill>
            <a:srgbClr val="E4E6E8"/>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85000"/>
              </a:lnSpc>
              <a:spcBef>
                <a:spcPct val="0"/>
              </a:spcBef>
              <a:spcAft>
                <a:spcPts val="1200"/>
              </a:spcAft>
              <a:buClrTx/>
              <a:buSzTx/>
              <a:buFontTx/>
              <a:buNone/>
              <a:tabLst/>
            </a:pPr>
            <a:endParaRPr kumimoji="0" lang="en-GB" sz="2000" b="0" i="0" u="none" strike="noStrike" cap="none" normalizeH="0" baseline="0">
              <a:ln>
                <a:noFill/>
              </a:ln>
              <a:solidFill>
                <a:srgbClr val="5F5F5F"/>
              </a:solidFill>
              <a:effectLst/>
              <a:latin typeface="+mn-lt"/>
            </a:endParaRPr>
          </a:p>
        </p:txBody>
      </p:sp>
      <p:sp>
        <p:nvSpPr>
          <p:cNvPr id="2" name="Title 1"/>
          <p:cNvSpPr>
            <a:spLocks noGrp="1"/>
          </p:cNvSpPr>
          <p:nvPr>
            <p:ph type="title"/>
          </p:nvPr>
        </p:nvSpPr>
        <p:spPr>
          <a:xfrm>
            <a:off x="378000" y="122333"/>
            <a:ext cx="8388000" cy="290417"/>
          </a:xfrm>
        </p:spPr>
        <p:txBody>
          <a:bodyPr/>
          <a:lstStyle/>
          <a:p>
            <a:r>
              <a:rPr lang="en-US"/>
              <a:t>Click to edit Master title style</a:t>
            </a:r>
            <a:endParaRPr lang="en-GB"/>
          </a:p>
        </p:txBody>
      </p:sp>
      <p:sp>
        <p:nvSpPr>
          <p:cNvPr id="7" name="Chart Placeholder 6"/>
          <p:cNvSpPr>
            <a:spLocks noGrp="1"/>
          </p:cNvSpPr>
          <p:nvPr>
            <p:ph type="chart" sz="quarter" idx="17"/>
          </p:nvPr>
        </p:nvSpPr>
        <p:spPr>
          <a:xfrm>
            <a:off x="4760686" y="927844"/>
            <a:ext cx="4005314" cy="3564000"/>
          </a:xfrm>
        </p:spPr>
        <p:txBody>
          <a:bodyPr/>
          <a:lstStyle>
            <a:lvl1pPr marL="0" indent="0">
              <a:buNone/>
              <a:defRPr/>
            </a:lvl1pPr>
          </a:lstStyle>
          <a:p>
            <a:endParaRPr lang="en-GB"/>
          </a:p>
        </p:txBody>
      </p:sp>
      <p:sp>
        <p:nvSpPr>
          <p:cNvPr id="9" name="Content Placeholder 8"/>
          <p:cNvSpPr>
            <a:spLocks noGrp="1"/>
          </p:cNvSpPr>
          <p:nvPr>
            <p:ph sz="quarter" idx="19"/>
          </p:nvPr>
        </p:nvSpPr>
        <p:spPr>
          <a:xfrm>
            <a:off x="378000" y="927844"/>
            <a:ext cx="4003675" cy="356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3"/>
          <p:cNvSpPr>
            <a:spLocks noGrp="1"/>
          </p:cNvSpPr>
          <p:nvPr>
            <p:ph type="body" sz="quarter" idx="15" hasCustomPrompt="1"/>
          </p:nvPr>
        </p:nvSpPr>
        <p:spPr>
          <a:xfrm>
            <a:off x="378000" y="438673"/>
            <a:ext cx="8388000" cy="314325"/>
          </a:xfrm>
        </p:spPr>
        <p:txBody>
          <a:bodyPr lIns="0" tIns="36000" anchor="ctr"/>
          <a:lstStyle>
            <a:lvl1pPr marL="0" indent="0" algn="l">
              <a:spcAft>
                <a:spcPts val="0"/>
              </a:spcAft>
              <a:buNone/>
              <a:defRPr sz="2200" baseline="0">
                <a:solidFill>
                  <a:schemeClr val="tx1"/>
                </a:solidFill>
                <a:latin typeface="+mn-lt"/>
              </a:defRPr>
            </a:lvl1pPr>
            <a:lvl2pPr algn="ctr">
              <a:defRPr/>
            </a:lvl2pPr>
            <a:lvl3pPr algn="ctr">
              <a:defRPr/>
            </a:lvl3pPr>
            <a:lvl4pPr algn="ctr">
              <a:defRPr/>
            </a:lvl4pPr>
            <a:lvl5pPr algn="ctr">
              <a:defRPr/>
            </a:lvl5pPr>
          </a:lstStyle>
          <a:p>
            <a:pPr lvl="0"/>
            <a:r>
              <a:rPr lang="en-US"/>
              <a:t>Sub-heading in Arial Regular</a:t>
            </a:r>
            <a:endParaRPr lang="en-GB"/>
          </a:p>
        </p:txBody>
      </p:sp>
      <p:sp>
        <p:nvSpPr>
          <p:cNvPr id="8" name="Footer Placeholder 32"/>
          <p:cNvSpPr>
            <a:spLocks noGrp="1"/>
          </p:cNvSpPr>
          <p:nvPr>
            <p:ph type="ftr" sz="quarter" idx="3"/>
          </p:nvPr>
        </p:nvSpPr>
        <p:spPr>
          <a:xfrm>
            <a:off x="655544" y="4793804"/>
            <a:ext cx="3086100" cy="143766"/>
          </a:xfrm>
          <a:prstGeom prst="rect">
            <a:avLst/>
          </a:prstGeom>
        </p:spPr>
        <p:txBody>
          <a:bodyPr vert="horz" lIns="0" tIns="0" rIns="0" bIns="0" rtlCol="0" anchor="ctr"/>
          <a:lstStyle>
            <a:lvl1pPr algn="l">
              <a:defRPr sz="700">
                <a:solidFill>
                  <a:schemeClr val="bg1"/>
                </a:solidFill>
              </a:defRPr>
            </a:lvl1pPr>
          </a:lstStyle>
          <a:p>
            <a:r>
              <a:rPr lang="en-GB"/>
              <a:t>Presentation title | 00 Month 0000</a:t>
            </a:r>
          </a:p>
        </p:txBody>
      </p:sp>
    </p:spTree>
    <p:extLst>
      <p:ext uri="{BB962C8B-B14F-4D97-AF65-F5344CB8AC3E}">
        <p14:creationId xmlns:p14="http://schemas.microsoft.com/office/powerpoint/2010/main" val="35136777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chart 2">
    <p:spTree>
      <p:nvGrpSpPr>
        <p:cNvPr id="1" name=""/>
        <p:cNvGrpSpPr/>
        <p:nvPr/>
      </p:nvGrpSpPr>
      <p:grpSpPr>
        <a:xfrm>
          <a:off x="0" y="0"/>
          <a:ext cx="0" cy="0"/>
          <a:chOff x="0" y="0"/>
          <a:chExt cx="0" cy="0"/>
        </a:xfrm>
      </p:grpSpPr>
      <p:sp>
        <p:nvSpPr>
          <p:cNvPr id="10" name="Rectangle 9"/>
          <p:cNvSpPr/>
          <p:nvPr userDrawn="1"/>
        </p:nvSpPr>
        <p:spPr bwMode="auto">
          <a:xfrm>
            <a:off x="6111240" y="812542"/>
            <a:ext cx="3032760" cy="3772800"/>
          </a:xfrm>
          <a:prstGeom prst="rect">
            <a:avLst/>
          </a:prstGeom>
          <a:solidFill>
            <a:srgbClr val="E4E6E8"/>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85000"/>
              </a:lnSpc>
              <a:spcBef>
                <a:spcPct val="0"/>
              </a:spcBef>
              <a:spcAft>
                <a:spcPts val="1200"/>
              </a:spcAft>
              <a:buClrTx/>
              <a:buSzTx/>
              <a:buFontTx/>
              <a:buNone/>
              <a:tabLst/>
            </a:pPr>
            <a:endParaRPr kumimoji="0" lang="en-GB" sz="2000" b="0" i="0" u="none" strike="noStrike" cap="none" normalizeH="0" baseline="0">
              <a:ln>
                <a:noFill/>
              </a:ln>
              <a:solidFill>
                <a:srgbClr val="5F5F5F"/>
              </a:solidFill>
              <a:effectLst/>
              <a:latin typeface="+mn-lt"/>
            </a:endParaRPr>
          </a:p>
        </p:txBody>
      </p:sp>
      <p:sp>
        <p:nvSpPr>
          <p:cNvPr id="2" name="Title 1"/>
          <p:cNvSpPr>
            <a:spLocks noGrp="1"/>
          </p:cNvSpPr>
          <p:nvPr>
            <p:ph type="title"/>
          </p:nvPr>
        </p:nvSpPr>
        <p:spPr>
          <a:xfrm>
            <a:off x="378000" y="122333"/>
            <a:ext cx="8388000" cy="290417"/>
          </a:xfrm>
        </p:spPr>
        <p:txBody>
          <a:bodyPr/>
          <a:lstStyle/>
          <a:p>
            <a:r>
              <a:rPr lang="en-US"/>
              <a:t>Click to edit Master title style</a:t>
            </a:r>
            <a:endParaRPr lang="en-GB"/>
          </a:p>
        </p:txBody>
      </p:sp>
      <p:sp>
        <p:nvSpPr>
          <p:cNvPr id="7" name="Chart Placeholder 6"/>
          <p:cNvSpPr>
            <a:spLocks noGrp="1"/>
          </p:cNvSpPr>
          <p:nvPr>
            <p:ph type="chart" sz="quarter" idx="17"/>
          </p:nvPr>
        </p:nvSpPr>
        <p:spPr>
          <a:xfrm>
            <a:off x="6313394" y="927844"/>
            <a:ext cx="2452607" cy="3564000"/>
          </a:xfrm>
        </p:spPr>
        <p:txBody>
          <a:bodyPr/>
          <a:lstStyle>
            <a:lvl1pPr marL="0" indent="0">
              <a:buNone/>
              <a:defRPr/>
            </a:lvl1pPr>
          </a:lstStyle>
          <a:p>
            <a:endParaRPr lang="en-GB"/>
          </a:p>
        </p:txBody>
      </p:sp>
      <p:sp>
        <p:nvSpPr>
          <p:cNvPr id="9" name="Content Placeholder 8"/>
          <p:cNvSpPr>
            <a:spLocks noGrp="1"/>
          </p:cNvSpPr>
          <p:nvPr>
            <p:ph sz="quarter" idx="19"/>
          </p:nvPr>
        </p:nvSpPr>
        <p:spPr>
          <a:xfrm>
            <a:off x="377999" y="927844"/>
            <a:ext cx="5544000" cy="356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3"/>
          <p:cNvSpPr>
            <a:spLocks noGrp="1"/>
          </p:cNvSpPr>
          <p:nvPr>
            <p:ph type="body" sz="quarter" idx="15" hasCustomPrompt="1"/>
          </p:nvPr>
        </p:nvSpPr>
        <p:spPr>
          <a:xfrm>
            <a:off x="378000" y="438673"/>
            <a:ext cx="8388000" cy="314325"/>
          </a:xfrm>
        </p:spPr>
        <p:txBody>
          <a:bodyPr lIns="0" tIns="36000" anchor="ctr"/>
          <a:lstStyle>
            <a:lvl1pPr marL="0" indent="0" algn="l">
              <a:spcAft>
                <a:spcPts val="0"/>
              </a:spcAft>
              <a:buNone/>
              <a:defRPr sz="2200" baseline="0">
                <a:solidFill>
                  <a:schemeClr val="tx1"/>
                </a:solidFill>
                <a:latin typeface="+mn-lt"/>
              </a:defRPr>
            </a:lvl1pPr>
            <a:lvl2pPr algn="ctr">
              <a:defRPr/>
            </a:lvl2pPr>
            <a:lvl3pPr algn="ctr">
              <a:defRPr/>
            </a:lvl3pPr>
            <a:lvl4pPr algn="ctr">
              <a:defRPr/>
            </a:lvl4pPr>
            <a:lvl5pPr algn="ctr">
              <a:defRPr/>
            </a:lvl5pPr>
          </a:lstStyle>
          <a:p>
            <a:pPr lvl="0"/>
            <a:r>
              <a:rPr lang="en-US"/>
              <a:t>Sub-heading in Arial Regular</a:t>
            </a:r>
            <a:endParaRPr lang="en-GB"/>
          </a:p>
        </p:txBody>
      </p:sp>
      <p:sp>
        <p:nvSpPr>
          <p:cNvPr id="8" name="Footer Placeholder 32"/>
          <p:cNvSpPr>
            <a:spLocks noGrp="1"/>
          </p:cNvSpPr>
          <p:nvPr>
            <p:ph type="ftr" sz="quarter" idx="3"/>
          </p:nvPr>
        </p:nvSpPr>
        <p:spPr>
          <a:xfrm>
            <a:off x="655544" y="4793804"/>
            <a:ext cx="3086100" cy="143766"/>
          </a:xfrm>
          <a:prstGeom prst="rect">
            <a:avLst/>
          </a:prstGeom>
        </p:spPr>
        <p:txBody>
          <a:bodyPr vert="horz" lIns="0" tIns="0" rIns="0" bIns="0" rtlCol="0" anchor="ctr"/>
          <a:lstStyle>
            <a:lvl1pPr algn="l">
              <a:defRPr sz="700">
                <a:solidFill>
                  <a:schemeClr val="bg1"/>
                </a:solidFill>
              </a:defRPr>
            </a:lvl1pPr>
          </a:lstStyle>
          <a:p>
            <a:r>
              <a:rPr lang="en-GB"/>
              <a:t>Presentation title | 00 Month 0000</a:t>
            </a:r>
          </a:p>
        </p:txBody>
      </p:sp>
    </p:spTree>
    <p:extLst>
      <p:ext uri="{BB962C8B-B14F-4D97-AF65-F5344CB8AC3E}">
        <p14:creationId xmlns:p14="http://schemas.microsoft.com/office/powerpoint/2010/main" val="48387106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half image RIGHT">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378000" y="927844"/>
            <a:ext cx="4003675" cy="3564000"/>
          </a:xfrm>
        </p:spPr>
        <p:txBody>
          <a:bodyPr/>
          <a:lstStyle>
            <a:lvl1pPr>
              <a:defRPr sz="16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Picture Placeholder 5"/>
          <p:cNvSpPr>
            <a:spLocks noGrp="1"/>
          </p:cNvSpPr>
          <p:nvPr>
            <p:ph type="pic" sz="quarter" idx="17"/>
          </p:nvPr>
        </p:nvSpPr>
        <p:spPr>
          <a:xfrm>
            <a:off x="4572000" y="817200"/>
            <a:ext cx="4572000" cy="3772800"/>
          </a:xfrm>
          <a:solidFill>
            <a:schemeClr val="bg2"/>
          </a:solidFill>
        </p:spPr>
        <p:txBody>
          <a:bodyPr/>
          <a:lstStyle>
            <a:lvl1pPr marL="0" indent="0">
              <a:buNone/>
              <a:defRPr/>
            </a:lvl1pPr>
          </a:lstStyle>
          <a:p>
            <a:endParaRPr lang="en-GB"/>
          </a:p>
        </p:txBody>
      </p:sp>
      <p:sp>
        <p:nvSpPr>
          <p:cNvPr id="7" name="Title 6"/>
          <p:cNvSpPr>
            <a:spLocks noGrp="1"/>
          </p:cNvSpPr>
          <p:nvPr>
            <p:ph type="title"/>
          </p:nvPr>
        </p:nvSpPr>
        <p:spPr>
          <a:xfrm>
            <a:off x="378000" y="122333"/>
            <a:ext cx="8388000" cy="290417"/>
          </a:xfrm>
        </p:spPr>
        <p:txBody>
          <a:bodyPr/>
          <a:lstStyle/>
          <a:p>
            <a:r>
              <a:rPr lang="en-US"/>
              <a:t>Click to edit Master title style</a:t>
            </a:r>
            <a:endParaRPr lang="en-GB"/>
          </a:p>
        </p:txBody>
      </p:sp>
      <p:sp>
        <p:nvSpPr>
          <p:cNvPr id="9" name="Text Placeholder 3"/>
          <p:cNvSpPr>
            <a:spLocks noGrp="1"/>
          </p:cNvSpPr>
          <p:nvPr>
            <p:ph type="body" sz="quarter" idx="15" hasCustomPrompt="1"/>
          </p:nvPr>
        </p:nvSpPr>
        <p:spPr>
          <a:xfrm>
            <a:off x="378000" y="438673"/>
            <a:ext cx="8388000" cy="314325"/>
          </a:xfrm>
        </p:spPr>
        <p:txBody>
          <a:bodyPr lIns="0" tIns="36000" anchor="ctr"/>
          <a:lstStyle>
            <a:lvl1pPr marL="0" indent="0" algn="l">
              <a:spcAft>
                <a:spcPts val="0"/>
              </a:spcAft>
              <a:buNone/>
              <a:defRPr sz="2200" baseline="0">
                <a:solidFill>
                  <a:schemeClr val="tx1"/>
                </a:solidFill>
                <a:latin typeface="+mn-lt"/>
              </a:defRPr>
            </a:lvl1pPr>
            <a:lvl2pPr algn="ctr">
              <a:defRPr/>
            </a:lvl2pPr>
            <a:lvl3pPr algn="ctr">
              <a:defRPr/>
            </a:lvl3pPr>
            <a:lvl4pPr algn="ctr">
              <a:defRPr/>
            </a:lvl4pPr>
            <a:lvl5pPr algn="ctr">
              <a:defRPr/>
            </a:lvl5pPr>
          </a:lstStyle>
          <a:p>
            <a:pPr lvl="0"/>
            <a:r>
              <a:rPr lang="en-US"/>
              <a:t>Sub-heading in Arial Regular</a:t>
            </a:r>
            <a:endParaRPr lang="en-GB"/>
          </a:p>
        </p:txBody>
      </p:sp>
      <p:sp>
        <p:nvSpPr>
          <p:cNvPr id="8" name="Footer Placeholder 32"/>
          <p:cNvSpPr>
            <a:spLocks noGrp="1"/>
          </p:cNvSpPr>
          <p:nvPr>
            <p:ph type="ftr" sz="quarter" idx="3"/>
          </p:nvPr>
        </p:nvSpPr>
        <p:spPr>
          <a:xfrm>
            <a:off x="655544" y="4793804"/>
            <a:ext cx="3086100" cy="143766"/>
          </a:xfrm>
          <a:prstGeom prst="rect">
            <a:avLst/>
          </a:prstGeom>
        </p:spPr>
        <p:txBody>
          <a:bodyPr vert="horz" lIns="0" tIns="0" rIns="0" bIns="0" rtlCol="0" anchor="ctr"/>
          <a:lstStyle>
            <a:lvl1pPr algn="l">
              <a:defRPr sz="700">
                <a:solidFill>
                  <a:schemeClr val="bg1"/>
                </a:solidFill>
              </a:defRPr>
            </a:lvl1pPr>
          </a:lstStyle>
          <a:p>
            <a:r>
              <a:rPr lang="en-GB"/>
              <a:t>Presentation title | 00 Month 0000</a:t>
            </a:r>
          </a:p>
        </p:txBody>
      </p:sp>
    </p:spTree>
    <p:extLst>
      <p:ext uri="{BB962C8B-B14F-4D97-AF65-F5344CB8AC3E}">
        <p14:creationId xmlns:p14="http://schemas.microsoft.com/office/powerpoint/2010/main" val="394349592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third image RIGHT">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377999" y="927844"/>
            <a:ext cx="5544000" cy="3564000"/>
          </a:xfrm>
        </p:spPr>
        <p:txBody>
          <a:bodyPr/>
          <a:lstStyle>
            <a:lvl1pPr>
              <a:defRPr sz="16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Picture Placeholder 5"/>
          <p:cNvSpPr>
            <a:spLocks noGrp="1"/>
          </p:cNvSpPr>
          <p:nvPr>
            <p:ph type="pic" sz="quarter" idx="17"/>
          </p:nvPr>
        </p:nvSpPr>
        <p:spPr>
          <a:xfrm>
            <a:off x="6111240" y="817200"/>
            <a:ext cx="3032760" cy="3772800"/>
          </a:xfrm>
          <a:solidFill>
            <a:schemeClr val="bg2"/>
          </a:solidFill>
        </p:spPr>
        <p:txBody>
          <a:bodyPr/>
          <a:lstStyle>
            <a:lvl1pPr marL="0" indent="0">
              <a:buNone/>
              <a:defRPr/>
            </a:lvl1pPr>
          </a:lstStyle>
          <a:p>
            <a:endParaRPr lang="en-GB"/>
          </a:p>
        </p:txBody>
      </p:sp>
      <p:sp>
        <p:nvSpPr>
          <p:cNvPr id="3" name="Footer Placeholder 2"/>
          <p:cNvSpPr>
            <a:spLocks noGrp="1"/>
          </p:cNvSpPr>
          <p:nvPr>
            <p:ph type="ftr" sz="quarter" idx="18"/>
          </p:nvPr>
        </p:nvSpPr>
        <p:spPr>
          <a:xfrm>
            <a:off x="393700" y="4424929"/>
            <a:ext cx="3086100" cy="143766"/>
          </a:xfrm>
          <a:prstGeom prst="rect">
            <a:avLst/>
          </a:prstGeom>
        </p:spPr>
        <p:txBody>
          <a:bodyPr/>
          <a:lstStyle/>
          <a:p>
            <a:r>
              <a:rPr lang="en-GB"/>
              <a:t>Presentation title | 00 Month 0000</a:t>
            </a:r>
          </a:p>
        </p:txBody>
      </p:sp>
      <p:sp>
        <p:nvSpPr>
          <p:cNvPr id="7" name="Title 6"/>
          <p:cNvSpPr>
            <a:spLocks noGrp="1"/>
          </p:cNvSpPr>
          <p:nvPr>
            <p:ph type="title"/>
          </p:nvPr>
        </p:nvSpPr>
        <p:spPr>
          <a:xfrm>
            <a:off x="378000" y="122333"/>
            <a:ext cx="8388000" cy="290417"/>
          </a:xfrm>
        </p:spPr>
        <p:txBody>
          <a:bodyPr/>
          <a:lstStyle/>
          <a:p>
            <a:r>
              <a:rPr lang="en-US"/>
              <a:t>Click to edit Master title style</a:t>
            </a:r>
            <a:endParaRPr lang="en-GB"/>
          </a:p>
        </p:txBody>
      </p:sp>
      <p:sp>
        <p:nvSpPr>
          <p:cNvPr id="9" name="Text Placeholder 3"/>
          <p:cNvSpPr>
            <a:spLocks noGrp="1"/>
          </p:cNvSpPr>
          <p:nvPr>
            <p:ph type="body" sz="quarter" idx="15" hasCustomPrompt="1"/>
          </p:nvPr>
        </p:nvSpPr>
        <p:spPr>
          <a:xfrm>
            <a:off x="378000" y="438673"/>
            <a:ext cx="8388000" cy="314325"/>
          </a:xfrm>
        </p:spPr>
        <p:txBody>
          <a:bodyPr lIns="0" tIns="36000" anchor="ctr"/>
          <a:lstStyle>
            <a:lvl1pPr marL="0" indent="0" algn="l">
              <a:spcAft>
                <a:spcPts val="0"/>
              </a:spcAft>
              <a:buNone/>
              <a:defRPr sz="2200" baseline="0">
                <a:solidFill>
                  <a:schemeClr val="tx1"/>
                </a:solidFill>
                <a:latin typeface="+mn-lt"/>
              </a:defRPr>
            </a:lvl1pPr>
            <a:lvl2pPr algn="ctr">
              <a:defRPr/>
            </a:lvl2pPr>
            <a:lvl3pPr algn="ctr">
              <a:defRPr/>
            </a:lvl3pPr>
            <a:lvl4pPr algn="ctr">
              <a:defRPr/>
            </a:lvl4pPr>
            <a:lvl5pPr algn="ctr">
              <a:defRPr/>
            </a:lvl5pPr>
          </a:lstStyle>
          <a:p>
            <a:pPr lvl="0"/>
            <a:r>
              <a:rPr lang="en-US"/>
              <a:t>Sub-heading in Arial Regular</a:t>
            </a:r>
            <a:endParaRPr lang="en-GB"/>
          </a:p>
        </p:txBody>
      </p:sp>
    </p:spTree>
    <p:extLst>
      <p:ext uri="{BB962C8B-B14F-4D97-AF65-F5344CB8AC3E}">
        <p14:creationId xmlns:p14="http://schemas.microsoft.com/office/powerpoint/2010/main" val="257202644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half image LEFT">
    <p:spTree>
      <p:nvGrpSpPr>
        <p:cNvPr id="1" name=""/>
        <p:cNvGrpSpPr/>
        <p:nvPr/>
      </p:nvGrpSpPr>
      <p:grpSpPr>
        <a:xfrm>
          <a:off x="0" y="0"/>
          <a:ext cx="0" cy="0"/>
          <a:chOff x="0" y="0"/>
          <a:chExt cx="0" cy="0"/>
        </a:xfrm>
      </p:grpSpPr>
      <p:sp>
        <p:nvSpPr>
          <p:cNvPr id="6" name="Picture Placeholder 5"/>
          <p:cNvSpPr>
            <a:spLocks noGrp="1"/>
          </p:cNvSpPr>
          <p:nvPr>
            <p:ph type="pic" sz="quarter" idx="17"/>
          </p:nvPr>
        </p:nvSpPr>
        <p:spPr>
          <a:xfrm>
            <a:off x="0" y="818618"/>
            <a:ext cx="4572000" cy="3773553"/>
          </a:xfrm>
          <a:solidFill>
            <a:schemeClr val="bg2"/>
          </a:solidFill>
        </p:spPr>
        <p:txBody>
          <a:bodyPr/>
          <a:lstStyle>
            <a:lvl1pPr marL="0" indent="0">
              <a:buNone/>
              <a:defRPr/>
            </a:lvl1pPr>
          </a:lstStyle>
          <a:p>
            <a:endParaRPr lang="en-GB"/>
          </a:p>
        </p:txBody>
      </p:sp>
      <p:sp>
        <p:nvSpPr>
          <p:cNvPr id="5" name="Text Placeholder 4"/>
          <p:cNvSpPr>
            <a:spLocks noGrp="1"/>
          </p:cNvSpPr>
          <p:nvPr>
            <p:ph type="body" sz="quarter" idx="16"/>
          </p:nvPr>
        </p:nvSpPr>
        <p:spPr>
          <a:xfrm>
            <a:off x="4760259" y="927844"/>
            <a:ext cx="4005741" cy="3564000"/>
          </a:xfrm>
        </p:spPr>
        <p:txBody>
          <a:bodyPr/>
          <a:lstStyle>
            <a:lvl1pPr>
              <a:defRPr sz="16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p:cNvSpPr>
            <a:spLocks noGrp="1"/>
          </p:cNvSpPr>
          <p:nvPr>
            <p:ph type="title"/>
          </p:nvPr>
        </p:nvSpPr>
        <p:spPr>
          <a:xfrm>
            <a:off x="378000" y="122333"/>
            <a:ext cx="8388000" cy="290417"/>
          </a:xfrm>
        </p:spPr>
        <p:txBody>
          <a:bodyPr/>
          <a:lstStyle/>
          <a:p>
            <a:r>
              <a:rPr lang="en-US"/>
              <a:t>Click to edit Master title style</a:t>
            </a:r>
            <a:endParaRPr lang="en-GB"/>
          </a:p>
        </p:txBody>
      </p:sp>
      <p:sp>
        <p:nvSpPr>
          <p:cNvPr id="9" name="Text Placeholder 3"/>
          <p:cNvSpPr>
            <a:spLocks noGrp="1"/>
          </p:cNvSpPr>
          <p:nvPr>
            <p:ph type="body" sz="quarter" idx="15" hasCustomPrompt="1"/>
          </p:nvPr>
        </p:nvSpPr>
        <p:spPr>
          <a:xfrm>
            <a:off x="378000" y="429148"/>
            <a:ext cx="8388000" cy="314325"/>
          </a:xfrm>
        </p:spPr>
        <p:txBody>
          <a:bodyPr lIns="0" tIns="36000" anchor="ctr"/>
          <a:lstStyle>
            <a:lvl1pPr marL="0" indent="0" algn="l">
              <a:spcAft>
                <a:spcPts val="0"/>
              </a:spcAft>
              <a:buNone/>
              <a:defRPr sz="2200" baseline="0">
                <a:solidFill>
                  <a:schemeClr val="tx1"/>
                </a:solidFill>
                <a:latin typeface="+mn-lt"/>
              </a:defRPr>
            </a:lvl1pPr>
            <a:lvl2pPr algn="ctr">
              <a:defRPr/>
            </a:lvl2pPr>
            <a:lvl3pPr algn="ctr">
              <a:defRPr/>
            </a:lvl3pPr>
            <a:lvl4pPr algn="ctr">
              <a:defRPr/>
            </a:lvl4pPr>
            <a:lvl5pPr algn="ctr">
              <a:defRPr/>
            </a:lvl5pPr>
          </a:lstStyle>
          <a:p>
            <a:pPr lvl="0"/>
            <a:r>
              <a:rPr lang="en-US"/>
              <a:t>Sub-heading in Arial Regular</a:t>
            </a:r>
            <a:endParaRPr lang="en-GB"/>
          </a:p>
        </p:txBody>
      </p:sp>
      <p:sp>
        <p:nvSpPr>
          <p:cNvPr id="8" name="Footer Placeholder 32"/>
          <p:cNvSpPr>
            <a:spLocks noGrp="1"/>
          </p:cNvSpPr>
          <p:nvPr>
            <p:ph type="ftr" sz="quarter" idx="3"/>
          </p:nvPr>
        </p:nvSpPr>
        <p:spPr>
          <a:xfrm>
            <a:off x="655544" y="4793804"/>
            <a:ext cx="3086100" cy="143766"/>
          </a:xfrm>
          <a:prstGeom prst="rect">
            <a:avLst/>
          </a:prstGeom>
        </p:spPr>
        <p:txBody>
          <a:bodyPr vert="horz" lIns="0" tIns="0" rIns="0" bIns="0" rtlCol="0" anchor="ctr"/>
          <a:lstStyle>
            <a:lvl1pPr algn="l">
              <a:defRPr sz="700">
                <a:solidFill>
                  <a:schemeClr val="bg1"/>
                </a:solidFill>
              </a:defRPr>
            </a:lvl1pPr>
          </a:lstStyle>
          <a:p>
            <a:r>
              <a:rPr lang="en-GB"/>
              <a:t>Presentation title | 00 Month 0000</a:t>
            </a:r>
          </a:p>
        </p:txBody>
      </p:sp>
    </p:spTree>
    <p:extLst>
      <p:ext uri="{BB962C8B-B14F-4D97-AF65-F5344CB8AC3E}">
        <p14:creationId xmlns:p14="http://schemas.microsoft.com/office/powerpoint/2010/main" val="246730268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ne third image LEFT">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3186000" y="927844"/>
            <a:ext cx="5580000" cy="3564000"/>
          </a:xfrm>
        </p:spPr>
        <p:txBody>
          <a:bodyPr/>
          <a:lstStyle>
            <a:lvl1pPr>
              <a:defRPr sz="16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Picture Placeholder 5"/>
          <p:cNvSpPr>
            <a:spLocks noGrp="1"/>
          </p:cNvSpPr>
          <p:nvPr>
            <p:ph type="pic" sz="quarter" idx="17"/>
          </p:nvPr>
        </p:nvSpPr>
        <p:spPr>
          <a:xfrm>
            <a:off x="0" y="817200"/>
            <a:ext cx="3032760" cy="3771900"/>
          </a:xfrm>
          <a:solidFill>
            <a:schemeClr val="bg2"/>
          </a:solidFill>
        </p:spPr>
        <p:txBody>
          <a:bodyPr/>
          <a:lstStyle>
            <a:lvl1pPr marL="0" indent="0">
              <a:buNone/>
              <a:defRPr/>
            </a:lvl1pPr>
          </a:lstStyle>
          <a:p>
            <a:endParaRPr lang="en-GB"/>
          </a:p>
        </p:txBody>
      </p:sp>
      <p:sp>
        <p:nvSpPr>
          <p:cNvPr id="7" name="Title 6"/>
          <p:cNvSpPr>
            <a:spLocks noGrp="1"/>
          </p:cNvSpPr>
          <p:nvPr>
            <p:ph type="title"/>
          </p:nvPr>
        </p:nvSpPr>
        <p:spPr>
          <a:xfrm>
            <a:off x="378000" y="122333"/>
            <a:ext cx="8388000" cy="290417"/>
          </a:xfrm>
        </p:spPr>
        <p:txBody>
          <a:bodyPr/>
          <a:lstStyle/>
          <a:p>
            <a:r>
              <a:rPr lang="en-US"/>
              <a:t>Click to edit Master title style</a:t>
            </a:r>
            <a:endParaRPr lang="en-GB"/>
          </a:p>
        </p:txBody>
      </p:sp>
      <p:sp>
        <p:nvSpPr>
          <p:cNvPr id="9" name="Text Placeholder 3"/>
          <p:cNvSpPr>
            <a:spLocks noGrp="1"/>
          </p:cNvSpPr>
          <p:nvPr>
            <p:ph type="body" sz="quarter" idx="15" hasCustomPrompt="1"/>
          </p:nvPr>
        </p:nvSpPr>
        <p:spPr>
          <a:xfrm>
            <a:off x="378000" y="429148"/>
            <a:ext cx="8388000" cy="314325"/>
          </a:xfrm>
        </p:spPr>
        <p:txBody>
          <a:bodyPr lIns="0" tIns="36000" anchor="ctr"/>
          <a:lstStyle>
            <a:lvl1pPr marL="0" indent="0" algn="l">
              <a:spcAft>
                <a:spcPts val="0"/>
              </a:spcAft>
              <a:buNone/>
              <a:defRPr sz="2200" baseline="0">
                <a:solidFill>
                  <a:schemeClr val="tx1"/>
                </a:solidFill>
                <a:latin typeface="+mn-lt"/>
              </a:defRPr>
            </a:lvl1pPr>
            <a:lvl2pPr algn="ctr">
              <a:defRPr/>
            </a:lvl2pPr>
            <a:lvl3pPr algn="ctr">
              <a:defRPr/>
            </a:lvl3pPr>
            <a:lvl4pPr algn="ctr">
              <a:defRPr/>
            </a:lvl4pPr>
            <a:lvl5pPr algn="ctr">
              <a:defRPr/>
            </a:lvl5pPr>
          </a:lstStyle>
          <a:p>
            <a:pPr lvl="0"/>
            <a:r>
              <a:rPr lang="en-US"/>
              <a:t>Sub-heading in Arial Regular</a:t>
            </a:r>
            <a:endParaRPr lang="en-GB"/>
          </a:p>
        </p:txBody>
      </p:sp>
      <p:sp>
        <p:nvSpPr>
          <p:cNvPr id="8" name="Footer Placeholder 32"/>
          <p:cNvSpPr>
            <a:spLocks noGrp="1"/>
          </p:cNvSpPr>
          <p:nvPr>
            <p:ph type="ftr" sz="quarter" idx="3"/>
          </p:nvPr>
        </p:nvSpPr>
        <p:spPr>
          <a:xfrm>
            <a:off x="655544" y="4793804"/>
            <a:ext cx="3086100" cy="143766"/>
          </a:xfrm>
          <a:prstGeom prst="rect">
            <a:avLst/>
          </a:prstGeom>
        </p:spPr>
        <p:txBody>
          <a:bodyPr vert="horz" lIns="0" tIns="0" rIns="0" bIns="0" rtlCol="0" anchor="ctr"/>
          <a:lstStyle>
            <a:lvl1pPr algn="l">
              <a:defRPr sz="700">
                <a:solidFill>
                  <a:schemeClr val="bg1"/>
                </a:solidFill>
              </a:defRPr>
            </a:lvl1pPr>
          </a:lstStyle>
          <a:p>
            <a:r>
              <a:rPr lang="en-GB"/>
              <a:t>Presentation title | 00 Month 0000</a:t>
            </a:r>
          </a:p>
        </p:txBody>
      </p:sp>
    </p:spTree>
    <p:extLst>
      <p:ext uri="{BB962C8B-B14F-4D97-AF65-F5344CB8AC3E}">
        <p14:creationId xmlns:p14="http://schemas.microsoft.com/office/powerpoint/2010/main" val="95145647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image and text">
    <p:spTree>
      <p:nvGrpSpPr>
        <p:cNvPr id="1" name=""/>
        <p:cNvGrpSpPr/>
        <p:nvPr/>
      </p:nvGrpSpPr>
      <p:grpSpPr>
        <a:xfrm>
          <a:off x="0" y="0"/>
          <a:ext cx="0" cy="0"/>
          <a:chOff x="0" y="0"/>
          <a:chExt cx="0" cy="0"/>
        </a:xfrm>
      </p:grpSpPr>
      <p:sp>
        <p:nvSpPr>
          <p:cNvPr id="2" name="Title 1"/>
          <p:cNvSpPr>
            <a:spLocks noGrp="1"/>
          </p:cNvSpPr>
          <p:nvPr>
            <p:ph type="title"/>
          </p:nvPr>
        </p:nvSpPr>
        <p:spPr>
          <a:xfrm>
            <a:off x="378000" y="122333"/>
            <a:ext cx="8388000" cy="290417"/>
          </a:xfrm>
        </p:spPr>
        <p:txBody>
          <a:bodyPr/>
          <a:lstStyle/>
          <a:p>
            <a:r>
              <a:rPr lang="en-US"/>
              <a:t>Click to edit Master title style</a:t>
            </a:r>
            <a:endParaRPr lang="en-GB"/>
          </a:p>
        </p:txBody>
      </p:sp>
      <p:sp>
        <p:nvSpPr>
          <p:cNvPr id="11" name="Picture Placeholder 5"/>
          <p:cNvSpPr>
            <a:spLocks noGrp="1"/>
          </p:cNvSpPr>
          <p:nvPr>
            <p:ph type="pic" sz="quarter" idx="21"/>
          </p:nvPr>
        </p:nvSpPr>
        <p:spPr>
          <a:xfrm>
            <a:off x="378000" y="988360"/>
            <a:ext cx="1951200" cy="2076388"/>
          </a:xfrm>
          <a:solidFill>
            <a:schemeClr val="bg2"/>
          </a:solidFill>
        </p:spPr>
        <p:txBody>
          <a:bodyPr/>
          <a:lstStyle>
            <a:lvl1pPr marL="0" indent="0">
              <a:buNone/>
              <a:defRPr/>
            </a:lvl1pPr>
          </a:lstStyle>
          <a:p>
            <a:endParaRPr lang="en-GB"/>
          </a:p>
        </p:txBody>
      </p:sp>
      <p:sp>
        <p:nvSpPr>
          <p:cNvPr id="12" name="Picture Placeholder 5"/>
          <p:cNvSpPr>
            <a:spLocks noGrp="1"/>
          </p:cNvSpPr>
          <p:nvPr>
            <p:ph type="pic" sz="quarter" idx="22"/>
          </p:nvPr>
        </p:nvSpPr>
        <p:spPr>
          <a:xfrm>
            <a:off x="2523600" y="988360"/>
            <a:ext cx="1951200" cy="2076388"/>
          </a:xfrm>
          <a:solidFill>
            <a:schemeClr val="bg2"/>
          </a:solidFill>
        </p:spPr>
        <p:txBody>
          <a:bodyPr/>
          <a:lstStyle>
            <a:lvl1pPr marL="0" indent="0">
              <a:buNone/>
              <a:defRPr/>
            </a:lvl1pPr>
          </a:lstStyle>
          <a:p>
            <a:endParaRPr lang="en-GB"/>
          </a:p>
        </p:txBody>
      </p:sp>
      <p:sp>
        <p:nvSpPr>
          <p:cNvPr id="13" name="Picture Placeholder 5"/>
          <p:cNvSpPr>
            <a:spLocks noGrp="1"/>
          </p:cNvSpPr>
          <p:nvPr>
            <p:ph type="pic" sz="quarter" idx="23"/>
          </p:nvPr>
        </p:nvSpPr>
        <p:spPr>
          <a:xfrm>
            <a:off x="4669200" y="988360"/>
            <a:ext cx="1951200" cy="2076388"/>
          </a:xfrm>
          <a:solidFill>
            <a:schemeClr val="bg2"/>
          </a:solidFill>
        </p:spPr>
        <p:txBody>
          <a:bodyPr/>
          <a:lstStyle>
            <a:lvl1pPr marL="0" indent="0">
              <a:buNone/>
              <a:defRPr/>
            </a:lvl1pPr>
          </a:lstStyle>
          <a:p>
            <a:endParaRPr lang="en-GB"/>
          </a:p>
        </p:txBody>
      </p:sp>
      <p:sp>
        <p:nvSpPr>
          <p:cNvPr id="14" name="Picture Placeholder 5"/>
          <p:cNvSpPr>
            <a:spLocks noGrp="1"/>
          </p:cNvSpPr>
          <p:nvPr>
            <p:ph type="pic" sz="quarter" idx="24"/>
          </p:nvPr>
        </p:nvSpPr>
        <p:spPr>
          <a:xfrm>
            <a:off x="6814800" y="988360"/>
            <a:ext cx="1951200" cy="2076388"/>
          </a:xfrm>
          <a:solidFill>
            <a:schemeClr val="bg2"/>
          </a:solidFill>
        </p:spPr>
        <p:txBody>
          <a:bodyPr/>
          <a:lstStyle>
            <a:lvl1pPr marL="0" indent="0">
              <a:buNone/>
              <a:defRPr/>
            </a:lvl1pPr>
          </a:lstStyle>
          <a:p>
            <a:endParaRPr lang="en-GB"/>
          </a:p>
        </p:txBody>
      </p:sp>
      <p:sp>
        <p:nvSpPr>
          <p:cNvPr id="17" name="Text Placeholder 3"/>
          <p:cNvSpPr>
            <a:spLocks noGrp="1"/>
          </p:cNvSpPr>
          <p:nvPr>
            <p:ph type="body" sz="quarter" idx="15" hasCustomPrompt="1"/>
          </p:nvPr>
        </p:nvSpPr>
        <p:spPr>
          <a:xfrm>
            <a:off x="378000" y="429148"/>
            <a:ext cx="8388000" cy="314325"/>
          </a:xfrm>
        </p:spPr>
        <p:txBody>
          <a:bodyPr lIns="0" tIns="36000" anchor="ctr"/>
          <a:lstStyle>
            <a:lvl1pPr marL="0" indent="0" algn="l">
              <a:spcAft>
                <a:spcPts val="0"/>
              </a:spcAft>
              <a:buNone/>
              <a:defRPr sz="2200" baseline="0">
                <a:solidFill>
                  <a:schemeClr val="tx1"/>
                </a:solidFill>
                <a:latin typeface="+mn-lt"/>
              </a:defRPr>
            </a:lvl1pPr>
            <a:lvl2pPr algn="ctr">
              <a:defRPr/>
            </a:lvl2pPr>
            <a:lvl3pPr algn="ctr">
              <a:defRPr/>
            </a:lvl3pPr>
            <a:lvl4pPr algn="ctr">
              <a:defRPr/>
            </a:lvl4pPr>
            <a:lvl5pPr algn="ctr">
              <a:defRPr/>
            </a:lvl5pPr>
          </a:lstStyle>
          <a:p>
            <a:pPr lvl="0"/>
            <a:r>
              <a:rPr lang="en-US"/>
              <a:t>Sub-heading in Arial Regular</a:t>
            </a:r>
            <a:endParaRPr lang="en-GB"/>
          </a:p>
        </p:txBody>
      </p:sp>
      <p:sp>
        <p:nvSpPr>
          <p:cNvPr id="15" name="Footer Placeholder 32"/>
          <p:cNvSpPr>
            <a:spLocks noGrp="1"/>
          </p:cNvSpPr>
          <p:nvPr>
            <p:ph type="ftr" sz="quarter" idx="3"/>
          </p:nvPr>
        </p:nvSpPr>
        <p:spPr>
          <a:xfrm>
            <a:off x="655544" y="4793804"/>
            <a:ext cx="3086100" cy="143766"/>
          </a:xfrm>
          <a:prstGeom prst="rect">
            <a:avLst/>
          </a:prstGeom>
        </p:spPr>
        <p:txBody>
          <a:bodyPr vert="horz" lIns="0" tIns="0" rIns="0" bIns="0" rtlCol="0" anchor="ctr"/>
          <a:lstStyle>
            <a:lvl1pPr algn="l">
              <a:defRPr sz="700">
                <a:solidFill>
                  <a:schemeClr val="bg1"/>
                </a:solidFill>
              </a:defRPr>
            </a:lvl1pPr>
          </a:lstStyle>
          <a:p>
            <a:r>
              <a:rPr lang="en-GB"/>
              <a:t>Presentation title | 00 Month 0000</a:t>
            </a:r>
          </a:p>
        </p:txBody>
      </p:sp>
      <p:sp>
        <p:nvSpPr>
          <p:cNvPr id="16" name="Content Placeholder 5"/>
          <p:cNvSpPr>
            <a:spLocks noGrp="1"/>
          </p:cNvSpPr>
          <p:nvPr>
            <p:ph sz="quarter" idx="25" hasCustomPrompt="1"/>
          </p:nvPr>
        </p:nvSpPr>
        <p:spPr>
          <a:xfrm>
            <a:off x="378000" y="3185326"/>
            <a:ext cx="1951200" cy="1209418"/>
          </a:xfrm>
        </p:spPr>
        <p:txBody>
          <a:bodyPr/>
          <a:lstStyle>
            <a:lvl1pPr marL="171450" indent="-180000" algn="l">
              <a:spcAft>
                <a:spcPts val="0"/>
              </a:spcAft>
              <a:buFont typeface="Arial" panose="020B0604020202020204" pitchFamily="34" charset="0"/>
              <a:buChar char="•"/>
              <a:defRPr sz="1200" b="0" baseline="0"/>
            </a:lvl1pPr>
            <a:lvl2pPr marL="360000" indent="-180000" algn="l">
              <a:spcAft>
                <a:spcPts val="0"/>
              </a:spcAft>
              <a:buFont typeface="Arial" panose="020B0604020202020204" pitchFamily="34" charset="0"/>
              <a:buChar char="•"/>
              <a:defRPr sz="1200" b="0"/>
            </a:lvl2pPr>
            <a:lvl3pPr marL="540000" indent="-180000" algn="l">
              <a:spcAft>
                <a:spcPts val="0"/>
              </a:spcAft>
              <a:defRPr sz="1200"/>
            </a:lvl3pPr>
          </a:lstStyle>
          <a:p>
            <a:pPr lvl="0"/>
            <a:r>
              <a:rPr lang="en-US"/>
              <a:t>First level bullet</a:t>
            </a:r>
          </a:p>
          <a:p>
            <a:pPr lvl="1"/>
            <a:r>
              <a:rPr lang="en-US"/>
              <a:t>Second level bullet</a:t>
            </a:r>
          </a:p>
          <a:p>
            <a:pPr lvl="2"/>
            <a:r>
              <a:rPr lang="en-US"/>
              <a:t>Third level bullet</a:t>
            </a:r>
          </a:p>
        </p:txBody>
      </p:sp>
      <p:sp>
        <p:nvSpPr>
          <p:cNvPr id="22" name="Content Placeholder 5"/>
          <p:cNvSpPr>
            <a:spLocks noGrp="1"/>
          </p:cNvSpPr>
          <p:nvPr>
            <p:ph sz="quarter" idx="26" hasCustomPrompt="1"/>
          </p:nvPr>
        </p:nvSpPr>
        <p:spPr>
          <a:xfrm>
            <a:off x="2523600" y="3185326"/>
            <a:ext cx="1951200" cy="1209418"/>
          </a:xfrm>
        </p:spPr>
        <p:txBody>
          <a:bodyPr/>
          <a:lstStyle>
            <a:lvl1pPr marL="171450" indent="-180000" algn="l">
              <a:spcAft>
                <a:spcPts val="0"/>
              </a:spcAft>
              <a:buFont typeface="Arial" panose="020B0604020202020204" pitchFamily="34" charset="0"/>
              <a:buChar char="•"/>
              <a:defRPr sz="1200" b="0" baseline="0"/>
            </a:lvl1pPr>
            <a:lvl2pPr marL="360000" indent="-180000" algn="l">
              <a:spcAft>
                <a:spcPts val="0"/>
              </a:spcAft>
              <a:buFont typeface="Arial" panose="020B0604020202020204" pitchFamily="34" charset="0"/>
              <a:buChar char="•"/>
              <a:defRPr sz="1200" b="0"/>
            </a:lvl2pPr>
            <a:lvl3pPr marL="540000" indent="-180000" algn="l">
              <a:spcAft>
                <a:spcPts val="0"/>
              </a:spcAft>
              <a:defRPr sz="1200"/>
            </a:lvl3pPr>
          </a:lstStyle>
          <a:p>
            <a:pPr lvl="0"/>
            <a:r>
              <a:rPr lang="en-US"/>
              <a:t>First level bullet</a:t>
            </a:r>
          </a:p>
          <a:p>
            <a:pPr lvl="1"/>
            <a:r>
              <a:rPr lang="en-US"/>
              <a:t>Second level bullet</a:t>
            </a:r>
          </a:p>
          <a:p>
            <a:pPr lvl="2"/>
            <a:r>
              <a:rPr lang="en-US"/>
              <a:t>Third level bullet</a:t>
            </a:r>
          </a:p>
        </p:txBody>
      </p:sp>
      <p:sp>
        <p:nvSpPr>
          <p:cNvPr id="23" name="Content Placeholder 5"/>
          <p:cNvSpPr>
            <a:spLocks noGrp="1"/>
          </p:cNvSpPr>
          <p:nvPr>
            <p:ph sz="quarter" idx="27" hasCustomPrompt="1"/>
          </p:nvPr>
        </p:nvSpPr>
        <p:spPr>
          <a:xfrm>
            <a:off x="4669200" y="3185446"/>
            <a:ext cx="1951200" cy="1209418"/>
          </a:xfrm>
        </p:spPr>
        <p:txBody>
          <a:bodyPr/>
          <a:lstStyle>
            <a:lvl1pPr marL="171450" indent="-180000" algn="l">
              <a:spcAft>
                <a:spcPts val="0"/>
              </a:spcAft>
              <a:buFont typeface="Arial" panose="020B0604020202020204" pitchFamily="34" charset="0"/>
              <a:buChar char="•"/>
              <a:defRPr sz="1200" b="0" baseline="0"/>
            </a:lvl1pPr>
            <a:lvl2pPr marL="360000" indent="-180000" algn="l">
              <a:spcAft>
                <a:spcPts val="0"/>
              </a:spcAft>
              <a:buFont typeface="Arial" panose="020B0604020202020204" pitchFamily="34" charset="0"/>
              <a:buChar char="•"/>
              <a:defRPr sz="1200" b="0"/>
            </a:lvl2pPr>
            <a:lvl3pPr marL="540000" indent="-180000" algn="l">
              <a:spcAft>
                <a:spcPts val="0"/>
              </a:spcAft>
              <a:defRPr sz="1200"/>
            </a:lvl3pPr>
          </a:lstStyle>
          <a:p>
            <a:pPr lvl="0"/>
            <a:r>
              <a:rPr lang="en-US"/>
              <a:t>First level bullet</a:t>
            </a:r>
          </a:p>
          <a:p>
            <a:pPr lvl="1"/>
            <a:r>
              <a:rPr lang="en-US"/>
              <a:t>Second level bullet</a:t>
            </a:r>
          </a:p>
          <a:p>
            <a:pPr lvl="2"/>
            <a:r>
              <a:rPr lang="en-US"/>
              <a:t>Third level bullet</a:t>
            </a:r>
          </a:p>
        </p:txBody>
      </p:sp>
      <p:sp>
        <p:nvSpPr>
          <p:cNvPr id="24" name="Content Placeholder 5"/>
          <p:cNvSpPr>
            <a:spLocks noGrp="1"/>
          </p:cNvSpPr>
          <p:nvPr>
            <p:ph sz="quarter" idx="25" hasCustomPrompt="1"/>
          </p:nvPr>
        </p:nvSpPr>
        <p:spPr>
          <a:xfrm>
            <a:off x="6814800" y="3185326"/>
            <a:ext cx="1951200" cy="1209418"/>
          </a:xfrm>
        </p:spPr>
        <p:txBody>
          <a:bodyPr/>
          <a:lstStyle>
            <a:lvl1pPr marL="171450" indent="-180000" algn="l">
              <a:spcAft>
                <a:spcPts val="0"/>
              </a:spcAft>
              <a:buFont typeface="Arial" panose="020B0604020202020204" pitchFamily="34" charset="0"/>
              <a:buChar char="•"/>
              <a:defRPr sz="1200" b="0" baseline="0"/>
            </a:lvl1pPr>
            <a:lvl2pPr marL="360000" indent="-180000" algn="l">
              <a:spcAft>
                <a:spcPts val="0"/>
              </a:spcAft>
              <a:buFont typeface="Arial" panose="020B0604020202020204" pitchFamily="34" charset="0"/>
              <a:buChar char="•"/>
              <a:defRPr sz="1200" b="0"/>
            </a:lvl2pPr>
            <a:lvl3pPr marL="540000" indent="-180000" algn="l">
              <a:spcAft>
                <a:spcPts val="0"/>
              </a:spcAft>
              <a:defRPr sz="1200"/>
            </a:lvl3pPr>
          </a:lstStyle>
          <a:p>
            <a:pPr lvl="0"/>
            <a:r>
              <a:rPr lang="en-US"/>
              <a:t>First level bullet</a:t>
            </a:r>
          </a:p>
          <a:p>
            <a:pPr lvl="1"/>
            <a:r>
              <a:rPr lang="en-US"/>
              <a:t>Second level bullet</a:t>
            </a:r>
          </a:p>
          <a:p>
            <a:pPr lvl="2"/>
            <a:r>
              <a:rPr lang="en-US"/>
              <a:t>Third level bullet</a:t>
            </a:r>
          </a:p>
        </p:txBody>
      </p:sp>
    </p:spTree>
    <p:extLst>
      <p:ext uri="{BB962C8B-B14F-4D97-AF65-F5344CB8AC3E}">
        <p14:creationId xmlns:p14="http://schemas.microsoft.com/office/powerpoint/2010/main" val="246812569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page">
    <p:spTree>
      <p:nvGrpSpPr>
        <p:cNvPr id="1" name=""/>
        <p:cNvGrpSpPr/>
        <p:nvPr/>
      </p:nvGrpSpPr>
      <p:grpSpPr>
        <a:xfrm>
          <a:off x="0" y="0"/>
          <a:ext cx="0" cy="0"/>
          <a:chOff x="0" y="0"/>
          <a:chExt cx="0" cy="0"/>
        </a:xfrm>
      </p:grpSpPr>
      <p:sp>
        <p:nvSpPr>
          <p:cNvPr id="2" name="Title 1"/>
          <p:cNvSpPr>
            <a:spLocks noGrp="1"/>
          </p:cNvSpPr>
          <p:nvPr>
            <p:ph type="title"/>
          </p:nvPr>
        </p:nvSpPr>
        <p:spPr>
          <a:xfrm>
            <a:off x="378000" y="122333"/>
            <a:ext cx="8388000" cy="290417"/>
          </a:xfrm>
        </p:spPr>
        <p:txBody>
          <a:bodyPr/>
          <a:lstStyle/>
          <a:p>
            <a:r>
              <a:rPr lang="en-US"/>
              <a:t>Click to edit Master title style</a:t>
            </a:r>
            <a:endParaRPr lang="en-GB"/>
          </a:p>
        </p:txBody>
      </p:sp>
      <p:sp>
        <p:nvSpPr>
          <p:cNvPr id="11" name="Picture Placeholder 5"/>
          <p:cNvSpPr>
            <a:spLocks noGrp="1"/>
          </p:cNvSpPr>
          <p:nvPr>
            <p:ph type="pic" sz="quarter" idx="21"/>
          </p:nvPr>
        </p:nvSpPr>
        <p:spPr>
          <a:xfrm>
            <a:off x="378000" y="988360"/>
            <a:ext cx="1271277" cy="2076388"/>
          </a:xfrm>
          <a:solidFill>
            <a:schemeClr val="bg2"/>
          </a:solidFill>
        </p:spPr>
        <p:txBody>
          <a:bodyPr/>
          <a:lstStyle>
            <a:lvl1pPr marL="0" indent="0">
              <a:buNone/>
              <a:defRPr/>
            </a:lvl1pPr>
          </a:lstStyle>
          <a:p>
            <a:endParaRPr lang="en-GB"/>
          </a:p>
        </p:txBody>
      </p:sp>
      <p:sp>
        <p:nvSpPr>
          <p:cNvPr id="12" name="Picture Placeholder 5"/>
          <p:cNvSpPr>
            <a:spLocks noGrp="1"/>
          </p:cNvSpPr>
          <p:nvPr>
            <p:ph type="pic" sz="quarter" idx="22"/>
          </p:nvPr>
        </p:nvSpPr>
        <p:spPr>
          <a:xfrm>
            <a:off x="1801345" y="987548"/>
            <a:ext cx="1271277" cy="2077200"/>
          </a:xfrm>
          <a:solidFill>
            <a:schemeClr val="bg2"/>
          </a:solidFill>
        </p:spPr>
        <p:txBody>
          <a:bodyPr/>
          <a:lstStyle>
            <a:lvl1pPr marL="0" indent="0">
              <a:buNone/>
              <a:defRPr/>
            </a:lvl1pPr>
          </a:lstStyle>
          <a:p>
            <a:endParaRPr lang="en-GB"/>
          </a:p>
        </p:txBody>
      </p:sp>
      <p:sp>
        <p:nvSpPr>
          <p:cNvPr id="13" name="Picture Placeholder 5"/>
          <p:cNvSpPr>
            <a:spLocks noGrp="1"/>
          </p:cNvSpPr>
          <p:nvPr>
            <p:ph type="pic" sz="quarter" idx="23"/>
          </p:nvPr>
        </p:nvSpPr>
        <p:spPr>
          <a:xfrm>
            <a:off x="3224690" y="987548"/>
            <a:ext cx="1271277" cy="2077200"/>
          </a:xfrm>
          <a:solidFill>
            <a:schemeClr val="bg2"/>
          </a:solidFill>
        </p:spPr>
        <p:txBody>
          <a:bodyPr/>
          <a:lstStyle>
            <a:lvl1pPr marL="0" indent="0">
              <a:buNone/>
              <a:defRPr/>
            </a:lvl1pPr>
          </a:lstStyle>
          <a:p>
            <a:endParaRPr lang="en-GB"/>
          </a:p>
        </p:txBody>
      </p:sp>
      <p:sp>
        <p:nvSpPr>
          <p:cNvPr id="14" name="Picture Placeholder 5"/>
          <p:cNvSpPr>
            <a:spLocks noGrp="1"/>
          </p:cNvSpPr>
          <p:nvPr>
            <p:ph type="pic" sz="quarter" idx="24"/>
          </p:nvPr>
        </p:nvSpPr>
        <p:spPr>
          <a:xfrm>
            <a:off x="4648035" y="987548"/>
            <a:ext cx="1271277" cy="2077200"/>
          </a:xfrm>
          <a:solidFill>
            <a:schemeClr val="bg2"/>
          </a:solidFill>
        </p:spPr>
        <p:txBody>
          <a:bodyPr/>
          <a:lstStyle>
            <a:lvl1pPr marL="0" indent="0">
              <a:buNone/>
              <a:defRPr/>
            </a:lvl1pPr>
          </a:lstStyle>
          <a:p>
            <a:endParaRPr lang="en-GB"/>
          </a:p>
        </p:txBody>
      </p:sp>
      <p:sp>
        <p:nvSpPr>
          <p:cNvPr id="18" name="Picture Placeholder 5"/>
          <p:cNvSpPr>
            <a:spLocks noGrp="1"/>
          </p:cNvSpPr>
          <p:nvPr>
            <p:ph type="pic" sz="quarter" idx="26"/>
          </p:nvPr>
        </p:nvSpPr>
        <p:spPr>
          <a:xfrm>
            <a:off x="6071380" y="987548"/>
            <a:ext cx="1271277" cy="2077200"/>
          </a:xfrm>
          <a:solidFill>
            <a:schemeClr val="bg2"/>
          </a:solidFill>
        </p:spPr>
        <p:txBody>
          <a:bodyPr/>
          <a:lstStyle>
            <a:lvl1pPr marL="0" indent="0">
              <a:buNone/>
              <a:defRPr/>
            </a:lvl1pPr>
          </a:lstStyle>
          <a:p>
            <a:endParaRPr lang="en-GB"/>
          </a:p>
        </p:txBody>
      </p:sp>
      <p:sp>
        <p:nvSpPr>
          <p:cNvPr id="20" name="Picture Placeholder 5"/>
          <p:cNvSpPr>
            <a:spLocks noGrp="1"/>
          </p:cNvSpPr>
          <p:nvPr>
            <p:ph type="pic" sz="quarter" idx="28"/>
          </p:nvPr>
        </p:nvSpPr>
        <p:spPr>
          <a:xfrm>
            <a:off x="7494723" y="987548"/>
            <a:ext cx="1271277" cy="2077200"/>
          </a:xfrm>
          <a:solidFill>
            <a:schemeClr val="bg2"/>
          </a:solidFill>
        </p:spPr>
        <p:txBody>
          <a:bodyPr/>
          <a:lstStyle>
            <a:lvl1pPr marL="0" indent="0">
              <a:buNone/>
              <a:defRPr/>
            </a:lvl1pPr>
          </a:lstStyle>
          <a:p>
            <a:endParaRPr lang="en-GB"/>
          </a:p>
        </p:txBody>
      </p:sp>
      <p:sp>
        <p:nvSpPr>
          <p:cNvPr id="23" name="Text Placeholder 3"/>
          <p:cNvSpPr>
            <a:spLocks noGrp="1"/>
          </p:cNvSpPr>
          <p:nvPr>
            <p:ph type="body" sz="quarter" idx="15" hasCustomPrompt="1"/>
          </p:nvPr>
        </p:nvSpPr>
        <p:spPr>
          <a:xfrm>
            <a:off x="378000" y="429148"/>
            <a:ext cx="8388000" cy="314325"/>
          </a:xfrm>
        </p:spPr>
        <p:txBody>
          <a:bodyPr lIns="0" tIns="36000" anchor="ctr"/>
          <a:lstStyle>
            <a:lvl1pPr marL="0" indent="0" algn="l">
              <a:spcAft>
                <a:spcPts val="0"/>
              </a:spcAft>
              <a:buNone/>
              <a:defRPr sz="2200" baseline="0">
                <a:solidFill>
                  <a:schemeClr val="tx1"/>
                </a:solidFill>
                <a:latin typeface="+mn-lt"/>
              </a:defRPr>
            </a:lvl1pPr>
            <a:lvl2pPr algn="ctr">
              <a:defRPr/>
            </a:lvl2pPr>
            <a:lvl3pPr algn="ctr">
              <a:defRPr/>
            </a:lvl3pPr>
            <a:lvl4pPr algn="ctr">
              <a:defRPr/>
            </a:lvl4pPr>
            <a:lvl5pPr algn="ctr">
              <a:defRPr/>
            </a:lvl5pPr>
          </a:lstStyle>
          <a:p>
            <a:pPr lvl="0"/>
            <a:r>
              <a:rPr lang="en-US"/>
              <a:t>Sub-heading in Arial Regular</a:t>
            </a:r>
            <a:endParaRPr lang="en-GB"/>
          </a:p>
        </p:txBody>
      </p:sp>
      <p:sp>
        <p:nvSpPr>
          <p:cNvPr id="24" name="Content Placeholder 5"/>
          <p:cNvSpPr>
            <a:spLocks noGrp="1"/>
          </p:cNvSpPr>
          <p:nvPr>
            <p:ph sz="quarter" idx="25" hasCustomPrompt="1"/>
          </p:nvPr>
        </p:nvSpPr>
        <p:spPr>
          <a:xfrm>
            <a:off x="378000" y="3185326"/>
            <a:ext cx="1271277" cy="1209418"/>
          </a:xfrm>
        </p:spPr>
        <p:txBody>
          <a:bodyPr/>
          <a:lstStyle>
            <a:lvl1pPr marL="171450" indent="-180000" algn="l">
              <a:spcAft>
                <a:spcPts val="0"/>
              </a:spcAft>
              <a:buFont typeface="Arial" panose="020B0604020202020204" pitchFamily="34" charset="0"/>
              <a:buChar char="•"/>
              <a:defRPr sz="1200" b="0" baseline="0"/>
            </a:lvl1pPr>
            <a:lvl2pPr marL="360000" indent="-180000" algn="l">
              <a:spcAft>
                <a:spcPts val="0"/>
              </a:spcAft>
              <a:buFont typeface="Arial" panose="020B0604020202020204" pitchFamily="34" charset="0"/>
              <a:buChar char="•"/>
              <a:defRPr sz="1200" b="0"/>
            </a:lvl2pPr>
            <a:lvl3pPr marL="540000" indent="-180000" algn="l">
              <a:spcAft>
                <a:spcPts val="0"/>
              </a:spcAft>
              <a:defRPr sz="1200"/>
            </a:lvl3pPr>
          </a:lstStyle>
          <a:p>
            <a:pPr lvl="0"/>
            <a:r>
              <a:rPr lang="en-US"/>
              <a:t>First level bullet</a:t>
            </a:r>
          </a:p>
          <a:p>
            <a:pPr lvl="1"/>
            <a:r>
              <a:rPr lang="en-US"/>
              <a:t>Second level bullet</a:t>
            </a:r>
          </a:p>
          <a:p>
            <a:pPr lvl="2"/>
            <a:r>
              <a:rPr lang="en-US"/>
              <a:t>Third level bullet</a:t>
            </a:r>
          </a:p>
        </p:txBody>
      </p:sp>
      <p:sp>
        <p:nvSpPr>
          <p:cNvPr id="25" name="Content Placeholder 5"/>
          <p:cNvSpPr>
            <a:spLocks noGrp="1"/>
          </p:cNvSpPr>
          <p:nvPr>
            <p:ph sz="quarter" idx="29" hasCustomPrompt="1"/>
          </p:nvPr>
        </p:nvSpPr>
        <p:spPr>
          <a:xfrm>
            <a:off x="1801345" y="3185326"/>
            <a:ext cx="1271277" cy="1209418"/>
          </a:xfrm>
        </p:spPr>
        <p:txBody>
          <a:bodyPr/>
          <a:lstStyle>
            <a:lvl1pPr marL="171450" indent="-180000" algn="l">
              <a:spcAft>
                <a:spcPts val="0"/>
              </a:spcAft>
              <a:buFont typeface="Arial" panose="020B0604020202020204" pitchFamily="34" charset="0"/>
              <a:buChar char="•"/>
              <a:defRPr sz="1200" b="0" baseline="0"/>
            </a:lvl1pPr>
            <a:lvl2pPr marL="360000" indent="-180000" algn="l">
              <a:spcAft>
                <a:spcPts val="0"/>
              </a:spcAft>
              <a:buFont typeface="Arial" panose="020B0604020202020204" pitchFamily="34" charset="0"/>
              <a:buChar char="•"/>
              <a:defRPr sz="1200" b="0"/>
            </a:lvl2pPr>
            <a:lvl3pPr marL="540000" indent="-180000" algn="l">
              <a:spcAft>
                <a:spcPts val="0"/>
              </a:spcAft>
              <a:defRPr sz="1200"/>
            </a:lvl3pPr>
          </a:lstStyle>
          <a:p>
            <a:pPr lvl="0"/>
            <a:r>
              <a:rPr lang="en-US"/>
              <a:t>First level bullet</a:t>
            </a:r>
          </a:p>
          <a:p>
            <a:pPr lvl="1"/>
            <a:r>
              <a:rPr lang="en-US"/>
              <a:t>Second level bullet</a:t>
            </a:r>
          </a:p>
          <a:p>
            <a:pPr lvl="2"/>
            <a:r>
              <a:rPr lang="en-US"/>
              <a:t>Third level bullet</a:t>
            </a:r>
          </a:p>
        </p:txBody>
      </p:sp>
      <p:sp>
        <p:nvSpPr>
          <p:cNvPr id="26" name="Content Placeholder 5"/>
          <p:cNvSpPr>
            <a:spLocks noGrp="1"/>
          </p:cNvSpPr>
          <p:nvPr>
            <p:ph sz="quarter" idx="30" hasCustomPrompt="1"/>
          </p:nvPr>
        </p:nvSpPr>
        <p:spPr>
          <a:xfrm>
            <a:off x="3224689" y="3185326"/>
            <a:ext cx="1271277" cy="1209418"/>
          </a:xfrm>
        </p:spPr>
        <p:txBody>
          <a:bodyPr/>
          <a:lstStyle>
            <a:lvl1pPr marL="171450" indent="-180000" algn="l">
              <a:spcAft>
                <a:spcPts val="0"/>
              </a:spcAft>
              <a:buFont typeface="Arial" panose="020B0604020202020204" pitchFamily="34" charset="0"/>
              <a:buChar char="•"/>
              <a:defRPr sz="1200" b="0" baseline="0"/>
            </a:lvl1pPr>
            <a:lvl2pPr marL="360000" indent="-180000" algn="l">
              <a:spcAft>
                <a:spcPts val="0"/>
              </a:spcAft>
              <a:buFont typeface="Arial" panose="020B0604020202020204" pitchFamily="34" charset="0"/>
              <a:buChar char="•"/>
              <a:defRPr sz="1200" b="0"/>
            </a:lvl2pPr>
            <a:lvl3pPr marL="540000" indent="-180000" algn="l">
              <a:spcAft>
                <a:spcPts val="0"/>
              </a:spcAft>
              <a:defRPr sz="1200"/>
            </a:lvl3pPr>
          </a:lstStyle>
          <a:p>
            <a:pPr lvl="0"/>
            <a:r>
              <a:rPr lang="en-US"/>
              <a:t>First level bullet</a:t>
            </a:r>
          </a:p>
          <a:p>
            <a:pPr lvl="1"/>
            <a:r>
              <a:rPr lang="en-US"/>
              <a:t>Second level bullet</a:t>
            </a:r>
          </a:p>
          <a:p>
            <a:pPr lvl="2"/>
            <a:r>
              <a:rPr lang="en-US"/>
              <a:t>Third level bullet</a:t>
            </a:r>
          </a:p>
        </p:txBody>
      </p:sp>
      <p:sp>
        <p:nvSpPr>
          <p:cNvPr id="27" name="Content Placeholder 5"/>
          <p:cNvSpPr>
            <a:spLocks noGrp="1"/>
          </p:cNvSpPr>
          <p:nvPr>
            <p:ph sz="quarter" idx="31" hasCustomPrompt="1"/>
          </p:nvPr>
        </p:nvSpPr>
        <p:spPr>
          <a:xfrm>
            <a:off x="4648035" y="3185326"/>
            <a:ext cx="1271277" cy="1209418"/>
          </a:xfrm>
        </p:spPr>
        <p:txBody>
          <a:bodyPr/>
          <a:lstStyle>
            <a:lvl1pPr marL="171450" indent="-180000" algn="l">
              <a:spcAft>
                <a:spcPts val="0"/>
              </a:spcAft>
              <a:buFont typeface="Arial" panose="020B0604020202020204" pitchFamily="34" charset="0"/>
              <a:buChar char="•"/>
              <a:defRPr sz="1200" b="0" baseline="0"/>
            </a:lvl1pPr>
            <a:lvl2pPr marL="360000" indent="-180000" algn="l">
              <a:spcAft>
                <a:spcPts val="0"/>
              </a:spcAft>
              <a:buFont typeface="Arial" panose="020B0604020202020204" pitchFamily="34" charset="0"/>
              <a:buChar char="•"/>
              <a:defRPr sz="1200" b="0"/>
            </a:lvl2pPr>
            <a:lvl3pPr marL="540000" indent="-180000" algn="l">
              <a:spcAft>
                <a:spcPts val="0"/>
              </a:spcAft>
              <a:defRPr sz="1200"/>
            </a:lvl3pPr>
          </a:lstStyle>
          <a:p>
            <a:pPr lvl="0"/>
            <a:r>
              <a:rPr lang="en-US"/>
              <a:t>First level bullet</a:t>
            </a:r>
          </a:p>
          <a:p>
            <a:pPr lvl="1"/>
            <a:r>
              <a:rPr lang="en-US"/>
              <a:t>Second level bullet</a:t>
            </a:r>
          </a:p>
          <a:p>
            <a:pPr lvl="2"/>
            <a:r>
              <a:rPr lang="en-US"/>
              <a:t>Third level bullet</a:t>
            </a:r>
          </a:p>
        </p:txBody>
      </p:sp>
      <p:sp>
        <p:nvSpPr>
          <p:cNvPr id="28" name="Content Placeholder 5"/>
          <p:cNvSpPr>
            <a:spLocks noGrp="1"/>
          </p:cNvSpPr>
          <p:nvPr>
            <p:ph sz="quarter" idx="32" hasCustomPrompt="1"/>
          </p:nvPr>
        </p:nvSpPr>
        <p:spPr>
          <a:xfrm>
            <a:off x="6071379" y="3185326"/>
            <a:ext cx="1271277" cy="1209418"/>
          </a:xfrm>
        </p:spPr>
        <p:txBody>
          <a:bodyPr/>
          <a:lstStyle>
            <a:lvl1pPr marL="171450" indent="-180000" algn="l">
              <a:spcAft>
                <a:spcPts val="0"/>
              </a:spcAft>
              <a:buFont typeface="Arial" panose="020B0604020202020204" pitchFamily="34" charset="0"/>
              <a:buChar char="•"/>
              <a:defRPr sz="1200" b="0" baseline="0"/>
            </a:lvl1pPr>
            <a:lvl2pPr marL="360000" indent="-180000" algn="l">
              <a:spcAft>
                <a:spcPts val="0"/>
              </a:spcAft>
              <a:buFont typeface="Arial" panose="020B0604020202020204" pitchFamily="34" charset="0"/>
              <a:buChar char="•"/>
              <a:defRPr sz="1200" b="0"/>
            </a:lvl2pPr>
            <a:lvl3pPr marL="540000" indent="-180000" algn="l">
              <a:spcAft>
                <a:spcPts val="0"/>
              </a:spcAft>
              <a:defRPr sz="1200"/>
            </a:lvl3pPr>
          </a:lstStyle>
          <a:p>
            <a:pPr lvl="0"/>
            <a:r>
              <a:rPr lang="en-US"/>
              <a:t>First level bullet</a:t>
            </a:r>
          </a:p>
          <a:p>
            <a:pPr lvl="1"/>
            <a:r>
              <a:rPr lang="en-US"/>
              <a:t>Second level bullet</a:t>
            </a:r>
          </a:p>
          <a:p>
            <a:pPr lvl="2"/>
            <a:r>
              <a:rPr lang="en-US"/>
              <a:t>Third level bullet</a:t>
            </a:r>
          </a:p>
        </p:txBody>
      </p:sp>
      <p:sp>
        <p:nvSpPr>
          <p:cNvPr id="29" name="Content Placeholder 5"/>
          <p:cNvSpPr>
            <a:spLocks noGrp="1"/>
          </p:cNvSpPr>
          <p:nvPr>
            <p:ph sz="quarter" idx="33" hasCustomPrompt="1"/>
          </p:nvPr>
        </p:nvSpPr>
        <p:spPr>
          <a:xfrm>
            <a:off x="7494723" y="3185326"/>
            <a:ext cx="1271277" cy="1209418"/>
          </a:xfrm>
        </p:spPr>
        <p:txBody>
          <a:bodyPr/>
          <a:lstStyle>
            <a:lvl1pPr marL="171450" indent="-180000" algn="l">
              <a:spcAft>
                <a:spcPts val="0"/>
              </a:spcAft>
              <a:buFont typeface="Arial" panose="020B0604020202020204" pitchFamily="34" charset="0"/>
              <a:buChar char="•"/>
              <a:defRPr sz="1200" b="0" baseline="0"/>
            </a:lvl1pPr>
            <a:lvl2pPr marL="360000" indent="-180000" algn="l">
              <a:spcAft>
                <a:spcPts val="0"/>
              </a:spcAft>
              <a:buFont typeface="Arial" panose="020B0604020202020204" pitchFamily="34" charset="0"/>
              <a:buChar char="•"/>
              <a:defRPr sz="1200" b="0"/>
            </a:lvl2pPr>
            <a:lvl3pPr marL="540000" indent="-180000" algn="l">
              <a:spcAft>
                <a:spcPts val="0"/>
              </a:spcAft>
              <a:defRPr sz="1200"/>
            </a:lvl3pPr>
          </a:lstStyle>
          <a:p>
            <a:pPr lvl="0"/>
            <a:r>
              <a:rPr lang="en-US"/>
              <a:t>First level bullet</a:t>
            </a:r>
          </a:p>
          <a:p>
            <a:pPr lvl="1"/>
            <a:r>
              <a:rPr lang="en-US"/>
              <a:t>Second level bullet</a:t>
            </a:r>
          </a:p>
          <a:p>
            <a:pPr lvl="2"/>
            <a:r>
              <a:rPr lang="en-US"/>
              <a:t>Third level bullet</a:t>
            </a:r>
          </a:p>
        </p:txBody>
      </p:sp>
    </p:spTree>
    <p:extLst>
      <p:ext uri="{BB962C8B-B14F-4D97-AF65-F5344CB8AC3E}">
        <p14:creationId xmlns:p14="http://schemas.microsoft.com/office/powerpoint/2010/main" val="63156413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3"/>
          <p:cNvSpPr/>
          <p:nvPr userDrawn="1"/>
        </p:nvSpPr>
        <p:spPr bwMode="auto">
          <a:xfrm>
            <a:off x="0" y="0"/>
            <a:ext cx="9144000" cy="5143500"/>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85000"/>
              </a:lnSpc>
              <a:spcBef>
                <a:spcPct val="0"/>
              </a:spcBef>
              <a:spcAft>
                <a:spcPts val="1200"/>
              </a:spcAft>
              <a:buClrTx/>
              <a:buSzTx/>
              <a:buFontTx/>
              <a:buNone/>
              <a:tabLst/>
            </a:pPr>
            <a:endParaRPr kumimoji="0" lang="en-GB" sz="2000" b="0" i="0" u="none" strike="noStrike" cap="none" normalizeH="0" baseline="0">
              <a:ln>
                <a:noFill/>
              </a:ln>
              <a:solidFill>
                <a:srgbClr val="5F5F5F"/>
              </a:solidFill>
              <a:effectLst/>
              <a:latin typeface="+mn-lt"/>
            </a:endParaRPr>
          </a:p>
        </p:txBody>
      </p:sp>
    </p:spTree>
    <p:extLst>
      <p:ext uri="{BB962C8B-B14F-4D97-AF65-F5344CB8AC3E}">
        <p14:creationId xmlns:p14="http://schemas.microsoft.com/office/powerpoint/2010/main" val="367802672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RED">
    <p:bg>
      <p:bgPr>
        <a:solidFill>
          <a:srgbClr val="FF0000"/>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722905" y="1671452"/>
            <a:ext cx="5698190" cy="1800596"/>
          </a:xfrm>
        </p:spPr>
        <p:txBody>
          <a:bodyPr/>
          <a:lstStyle/>
          <a:p>
            <a:r>
              <a:rPr lang="en-US"/>
              <a:t>Click to edit Master title style</a:t>
            </a:r>
            <a:endParaRPr lang="en-GB"/>
          </a:p>
        </p:txBody>
      </p:sp>
    </p:spTree>
    <p:extLst>
      <p:ext uri="{BB962C8B-B14F-4D97-AF65-F5344CB8AC3E}">
        <p14:creationId xmlns:p14="http://schemas.microsoft.com/office/powerpoint/2010/main" val="91447977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8000" y="122333"/>
            <a:ext cx="8388000" cy="290417"/>
          </a:xfrm>
        </p:spPr>
        <p:txBody>
          <a:bodyPr/>
          <a:lstStyle/>
          <a:p>
            <a:r>
              <a:rPr lang="en-US"/>
              <a:t>Click to edit Master title style</a:t>
            </a:r>
            <a:endParaRPr lang="en-GB"/>
          </a:p>
        </p:txBody>
      </p:sp>
      <p:sp>
        <p:nvSpPr>
          <p:cNvPr id="5" name="Text Placeholder 3"/>
          <p:cNvSpPr>
            <a:spLocks noGrp="1"/>
          </p:cNvSpPr>
          <p:nvPr>
            <p:ph type="body" sz="quarter" idx="15" hasCustomPrompt="1"/>
          </p:nvPr>
        </p:nvSpPr>
        <p:spPr>
          <a:xfrm>
            <a:off x="378000" y="438673"/>
            <a:ext cx="8388000" cy="314325"/>
          </a:xfrm>
        </p:spPr>
        <p:txBody>
          <a:bodyPr lIns="0" tIns="36000" anchor="ctr"/>
          <a:lstStyle>
            <a:lvl1pPr marL="0" indent="0" algn="l">
              <a:spcAft>
                <a:spcPts val="0"/>
              </a:spcAft>
              <a:buNone/>
              <a:defRPr sz="2200" baseline="0">
                <a:solidFill>
                  <a:schemeClr val="tx2"/>
                </a:solidFill>
                <a:latin typeface="+mn-lt"/>
              </a:defRPr>
            </a:lvl1pPr>
            <a:lvl2pPr algn="ctr">
              <a:defRPr/>
            </a:lvl2pPr>
            <a:lvl3pPr algn="ctr">
              <a:defRPr/>
            </a:lvl3pPr>
            <a:lvl4pPr algn="ctr">
              <a:defRPr/>
            </a:lvl4pPr>
            <a:lvl5pPr algn="ctr">
              <a:defRPr/>
            </a:lvl5pPr>
          </a:lstStyle>
          <a:p>
            <a:pPr lvl="0"/>
            <a:r>
              <a:rPr lang="en-US"/>
              <a:t>Sub-heading in Arial Regular</a:t>
            </a:r>
            <a:endParaRPr lang="en-GB"/>
          </a:p>
        </p:txBody>
      </p:sp>
      <p:sp>
        <p:nvSpPr>
          <p:cNvPr id="6" name="Footer Placeholder 32"/>
          <p:cNvSpPr>
            <a:spLocks noGrp="1"/>
          </p:cNvSpPr>
          <p:nvPr>
            <p:ph type="ftr" sz="quarter" idx="3"/>
          </p:nvPr>
        </p:nvSpPr>
        <p:spPr>
          <a:xfrm>
            <a:off x="655544" y="4793804"/>
            <a:ext cx="3086100" cy="143766"/>
          </a:xfrm>
          <a:prstGeom prst="rect">
            <a:avLst/>
          </a:prstGeom>
        </p:spPr>
        <p:txBody>
          <a:bodyPr vert="horz" lIns="0" tIns="0" rIns="0" bIns="0" rtlCol="0" anchor="ctr"/>
          <a:lstStyle>
            <a:lvl1pPr algn="l">
              <a:defRPr sz="700">
                <a:solidFill>
                  <a:schemeClr val="bg1"/>
                </a:solidFill>
              </a:defRPr>
            </a:lvl1pPr>
          </a:lstStyle>
          <a:p>
            <a:r>
              <a:rPr lang="en-GB"/>
              <a:t>Presentation title | 00 Month 0000</a:t>
            </a:r>
          </a:p>
        </p:txBody>
      </p:sp>
    </p:spTree>
    <p:extLst>
      <p:ext uri="{BB962C8B-B14F-4D97-AF65-F5344CB8AC3E}">
        <p14:creationId xmlns:p14="http://schemas.microsoft.com/office/powerpoint/2010/main" val="160954489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LUE">
    <p:bg>
      <p:bgPr>
        <a:solidFill>
          <a:srgbClr val="00B0F0"/>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722905" y="1671452"/>
            <a:ext cx="5698190" cy="1800596"/>
          </a:xfrm>
        </p:spPr>
        <p:txBody>
          <a:bodyPr/>
          <a:lstStyle/>
          <a:p>
            <a:r>
              <a:rPr lang="en-US"/>
              <a:t>Click to edit Master title style</a:t>
            </a:r>
            <a:endParaRPr lang="en-GB"/>
          </a:p>
        </p:txBody>
      </p:sp>
    </p:spTree>
    <p:extLst>
      <p:ext uri="{BB962C8B-B14F-4D97-AF65-F5344CB8AC3E}">
        <p14:creationId xmlns:p14="http://schemas.microsoft.com/office/powerpoint/2010/main" val="80538522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47809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4" name="Rectangle 13"/>
          <p:cNvSpPr/>
          <p:nvPr userDrawn="1"/>
        </p:nvSpPr>
        <p:spPr bwMode="auto">
          <a:xfrm>
            <a:off x="0" y="-1"/>
            <a:ext cx="9144000" cy="5159829"/>
          </a:xfrm>
          <a:prstGeom prst="rect">
            <a:avLst/>
          </a:prstGeom>
          <a:solidFill>
            <a:schemeClr val="tx2"/>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85000"/>
              </a:lnSpc>
              <a:spcBef>
                <a:spcPct val="0"/>
              </a:spcBef>
              <a:spcAft>
                <a:spcPts val="1200"/>
              </a:spcAft>
              <a:buClrTx/>
              <a:buSzTx/>
              <a:buFontTx/>
              <a:buNone/>
              <a:tabLst/>
            </a:pPr>
            <a:endParaRPr kumimoji="0" lang="en-GB" sz="2000" b="0" i="0" u="none" strike="noStrike" cap="none" normalizeH="0" baseline="0">
              <a:ln>
                <a:noFill/>
              </a:ln>
              <a:solidFill>
                <a:schemeClr val="bg1"/>
              </a:solidFill>
              <a:effectLst/>
              <a:latin typeface="+mn-lt"/>
            </a:endParaRPr>
          </a:p>
        </p:txBody>
      </p:sp>
      <p:sp>
        <p:nvSpPr>
          <p:cNvPr id="2" name="Title 1"/>
          <p:cNvSpPr>
            <a:spLocks noGrp="1"/>
          </p:cNvSpPr>
          <p:nvPr>
            <p:ph type="ctrTitle" hasCustomPrompt="1"/>
          </p:nvPr>
        </p:nvSpPr>
        <p:spPr>
          <a:xfrm>
            <a:off x="1026715" y="1919325"/>
            <a:ext cx="7090571" cy="444272"/>
          </a:xfrm>
        </p:spPr>
        <p:txBody>
          <a:bodyPr tIns="0" bIns="0" anchor="b" anchorCtr="0">
            <a:noAutofit/>
          </a:bodyPr>
          <a:lstStyle>
            <a:lvl1pPr algn="ctr">
              <a:lnSpc>
                <a:spcPct val="80000"/>
              </a:lnSpc>
              <a:defRPr lang="en-US" sz="2000" b="1" cap="none" baseline="0" dirty="0">
                <a:solidFill>
                  <a:schemeClr val="bg1"/>
                </a:solidFill>
                <a:latin typeface="+mj-lt"/>
              </a:defRPr>
            </a:lvl1pPr>
          </a:lstStyle>
          <a:p>
            <a:r>
              <a:rPr lang="en-US"/>
              <a:t>Presentation title</a:t>
            </a:r>
          </a:p>
        </p:txBody>
      </p:sp>
      <p:sp>
        <p:nvSpPr>
          <p:cNvPr id="15" name="Text Placeholder 3"/>
          <p:cNvSpPr>
            <a:spLocks noGrp="1"/>
          </p:cNvSpPr>
          <p:nvPr>
            <p:ph type="body" sz="quarter" idx="15" hasCustomPrompt="1"/>
          </p:nvPr>
        </p:nvSpPr>
        <p:spPr>
          <a:xfrm>
            <a:off x="1026715" y="2488891"/>
            <a:ext cx="7090571" cy="314325"/>
          </a:xfrm>
        </p:spPr>
        <p:txBody>
          <a:bodyPr lIns="0" tIns="0"/>
          <a:lstStyle>
            <a:lvl1pPr marL="0" indent="0" algn="ctr">
              <a:spcAft>
                <a:spcPts val="0"/>
              </a:spcAft>
              <a:buNone/>
              <a:defRPr sz="2000" b="0" cap="none" baseline="0">
                <a:solidFill>
                  <a:schemeClr val="bg1"/>
                </a:solidFill>
                <a:latin typeface="+mj-lt"/>
              </a:defRPr>
            </a:lvl1pPr>
            <a:lvl2pPr algn="ctr">
              <a:defRPr/>
            </a:lvl2pPr>
            <a:lvl3pPr algn="ctr">
              <a:defRPr/>
            </a:lvl3pPr>
            <a:lvl4pPr algn="ctr">
              <a:defRPr/>
            </a:lvl4pPr>
            <a:lvl5pPr algn="ctr">
              <a:defRPr/>
            </a:lvl5pPr>
          </a:lstStyle>
          <a:p>
            <a:pPr lvl="0"/>
            <a:r>
              <a:rPr lang="en-US"/>
              <a:t>Sub-heading</a:t>
            </a:r>
            <a:endParaRPr lang="en-GB"/>
          </a:p>
        </p:txBody>
      </p:sp>
      <p:cxnSp>
        <p:nvCxnSpPr>
          <p:cNvPr id="8" name="Straight Connector 7"/>
          <p:cNvCxnSpPr/>
          <p:nvPr userDrawn="1"/>
        </p:nvCxnSpPr>
        <p:spPr bwMode="auto">
          <a:xfrm>
            <a:off x="4502943" y="2893696"/>
            <a:ext cx="133350" cy="0"/>
          </a:xfrm>
          <a:prstGeom prst="line">
            <a:avLst/>
          </a:prstGeom>
          <a:noFill/>
          <a:ln w="19050" cap="flat" cmpd="sng" algn="ctr">
            <a:solidFill>
              <a:schemeClr val="accent1"/>
            </a:solidFill>
            <a:prstDash val="solid"/>
            <a:round/>
            <a:headEnd type="none" w="med" len="med"/>
            <a:tailEnd type="none" w="med" len="med"/>
          </a:ln>
          <a:effectLst/>
        </p:spPr>
      </p:cxnSp>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89904" y="4398168"/>
            <a:ext cx="1364193" cy="281506"/>
          </a:xfrm>
          <a:prstGeom prst="rect">
            <a:avLst/>
          </a:prstGeom>
        </p:spPr>
      </p:pic>
    </p:spTree>
    <p:extLst>
      <p:ext uri="{BB962C8B-B14F-4D97-AF65-F5344CB8AC3E}">
        <p14:creationId xmlns:p14="http://schemas.microsoft.com/office/powerpoint/2010/main" val="384348162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slide BLUE">
    <p:spTree>
      <p:nvGrpSpPr>
        <p:cNvPr id="1" name=""/>
        <p:cNvGrpSpPr/>
        <p:nvPr/>
      </p:nvGrpSpPr>
      <p:grpSpPr>
        <a:xfrm>
          <a:off x="0" y="0"/>
          <a:ext cx="0" cy="0"/>
          <a:chOff x="0" y="0"/>
          <a:chExt cx="0" cy="0"/>
        </a:xfrm>
      </p:grpSpPr>
      <p:sp>
        <p:nvSpPr>
          <p:cNvPr id="14" name="Rectangle 13"/>
          <p:cNvSpPr/>
          <p:nvPr userDrawn="1"/>
        </p:nvSpPr>
        <p:spPr bwMode="auto">
          <a:xfrm>
            <a:off x="0" y="0"/>
            <a:ext cx="9144000" cy="5143500"/>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85000"/>
              </a:lnSpc>
              <a:spcBef>
                <a:spcPct val="0"/>
              </a:spcBef>
              <a:spcAft>
                <a:spcPts val="1200"/>
              </a:spcAft>
              <a:buClrTx/>
              <a:buSzTx/>
              <a:buFontTx/>
              <a:buNone/>
              <a:tabLst/>
            </a:pPr>
            <a:endParaRPr kumimoji="0" lang="en-GB" sz="2000" b="0" i="0" u="none" strike="noStrike" cap="none" normalizeH="0" baseline="0">
              <a:ln>
                <a:noFill/>
              </a:ln>
              <a:solidFill>
                <a:schemeClr val="bg1"/>
              </a:solidFill>
              <a:effectLst/>
              <a:latin typeface="+mn-lt"/>
            </a:endParaRPr>
          </a:p>
        </p:txBody>
      </p:sp>
      <p:sp>
        <p:nvSpPr>
          <p:cNvPr id="2" name="Title 1"/>
          <p:cNvSpPr>
            <a:spLocks noGrp="1"/>
          </p:cNvSpPr>
          <p:nvPr>
            <p:ph type="ctrTitle" hasCustomPrompt="1"/>
          </p:nvPr>
        </p:nvSpPr>
        <p:spPr>
          <a:xfrm>
            <a:off x="1026715" y="1919326"/>
            <a:ext cx="7090571" cy="444272"/>
          </a:xfrm>
        </p:spPr>
        <p:txBody>
          <a:bodyPr tIns="0" bIns="0" anchor="b" anchorCtr="0">
            <a:noAutofit/>
          </a:bodyPr>
          <a:lstStyle>
            <a:lvl1pPr algn="ctr">
              <a:lnSpc>
                <a:spcPct val="80000"/>
              </a:lnSpc>
              <a:defRPr lang="en-US" sz="2000" b="1" cap="none" baseline="0" dirty="0">
                <a:solidFill>
                  <a:schemeClr val="bg1"/>
                </a:solidFill>
                <a:latin typeface="+mj-lt"/>
              </a:defRPr>
            </a:lvl1pPr>
          </a:lstStyle>
          <a:p>
            <a:r>
              <a:rPr lang="en-US"/>
              <a:t>Presentation title</a:t>
            </a:r>
          </a:p>
        </p:txBody>
      </p:sp>
      <p:sp>
        <p:nvSpPr>
          <p:cNvPr id="15" name="Text Placeholder 3"/>
          <p:cNvSpPr>
            <a:spLocks noGrp="1"/>
          </p:cNvSpPr>
          <p:nvPr>
            <p:ph type="body" sz="quarter" idx="15" hasCustomPrompt="1"/>
          </p:nvPr>
        </p:nvSpPr>
        <p:spPr>
          <a:xfrm>
            <a:off x="1026715" y="2488891"/>
            <a:ext cx="7090571" cy="314325"/>
          </a:xfrm>
        </p:spPr>
        <p:txBody>
          <a:bodyPr lIns="0" tIns="0"/>
          <a:lstStyle>
            <a:lvl1pPr marL="0" indent="0" algn="ctr">
              <a:spcAft>
                <a:spcPts val="0"/>
              </a:spcAft>
              <a:buNone/>
              <a:defRPr sz="2000" b="0" cap="none" baseline="0">
                <a:solidFill>
                  <a:schemeClr val="bg1"/>
                </a:solidFill>
                <a:latin typeface="+mj-lt"/>
              </a:defRPr>
            </a:lvl1pPr>
            <a:lvl2pPr algn="ctr">
              <a:defRPr/>
            </a:lvl2pPr>
            <a:lvl3pPr algn="ctr">
              <a:defRPr/>
            </a:lvl3pPr>
            <a:lvl4pPr algn="ctr">
              <a:defRPr/>
            </a:lvl4pPr>
            <a:lvl5pPr algn="ctr">
              <a:defRPr/>
            </a:lvl5pPr>
          </a:lstStyle>
          <a:p>
            <a:pPr lvl="0"/>
            <a:r>
              <a:rPr lang="en-US"/>
              <a:t>Sub-heading</a:t>
            </a:r>
            <a:endParaRPr lang="en-GB"/>
          </a:p>
        </p:txBody>
      </p:sp>
      <p:cxnSp>
        <p:nvCxnSpPr>
          <p:cNvPr id="8" name="Straight Connector 7"/>
          <p:cNvCxnSpPr/>
          <p:nvPr userDrawn="1"/>
        </p:nvCxnSpPr>
        <p:spPr bwMode="auto">
          <a:xfrm>
            <a:off x="4502943" y="2893696"/>
            <a:ext cx="133350" cy="0"/>
          </a:xfrm>
          <a:prstGeom prst="line">
            <a:avLst/>
          </a:prstGeom>
          <a:noFill/>
          <a:ln w="19050" cap="flat" cmpd="sng" algn="ctr">
            <a:solidFill>
              <a:schemeClr val="tx1"/>
            </a:solidFill>
            <a:prstDash val="solid"/>
            <a:round/>
            <a:headEnd type="none" w="med" len="med"/>
            <a:tailEnd type="none" w="med" len="med"/>
          </a:ln>
          <a:effectLst/>
        </p:spPr>
      </p:cxn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89904" y="4398168"/>
            <a:ext cx="1364193" cy="281506"/>
          </a:xfrm>
          <a:prstGeom prst="rect">
            <a:avLst/>
          </a:prstGeom>
        </p:spPr>
      </p:pic>
    </p:spTree>
    <p:extLst>
      <p:ext uri="{BB962C8B-B14F-4D97-AF65-F5344CB8AC3E}">
        <p14:creationId xmlns:p14="http://schemas.microsoft.com/office/powerpoint/2010/main" val="241441848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full image">
    <p:spTree>
      <p:nvGrpSpPr>
        <p:cNvPr id="1" name=""/>
        <p:cNvGrpSpPr/>
        <p:nvPr/>
      </p:nvGrpSpPr>
      <p:grpSpPr>
        <a:xfrm>
          <a:off x="0" y="0"/>
          <a:ext cx="0" cy="0"/>
          <a:chOff x="0" y="0"/>
          <a:chExt cx="0" cy="0"/>
        </a:xfrm>
      </p:grpSpPr>
      <p:sp>
        <p:nvSpPr>
          <p:cNvPr id="16" name="Picture Placeholder 5"/>
          <p:cNvSpPr>
            <a:spLocks noGrp="1"/>
          </p:cNvSpPr>
          <p:nvPr>
            <p:ph type="pic" sz="quarter" idx="17" hasCustomPrompt="1"/>
          </p:nvPr>
        </p:nvSpPr>
        <p:spPr>
          <a:xfrm>
            <a:off x="0" y="0"/>
            <a:ext cx="9144000" cy="5143500"/>
          </a:xfrm>
          <a:solidFill>
            <a:schemeClr val="bg2"/>
          </a:solidFill>
        </p:spPr>
        <p:txBody>
          <a:bodyPr/>
          <a:lstStyle>
            <a:lvl1pPr marL="0" indent="0">
              <a:buNone/>
              <a:defRPr baseline="0"/>
            </a:lvl1pPr>
          </a:lstStyle>
          <a:p>
            <a:r>
              <a:rPr lang="en-GB"/>
              <a:t>Click icon to change picture</a:t>
            </a:r>
          </a:p>
        </p:txBody>
      </p:sp>
      <p:sp>
        <p:nvSpPr>
          <p:cNvPr id="9" name="Title 1"/>
          <p:cNvSpPr>
            <a:spLocks noGrp="1"/>
          </p:cNvSpPr>
          <p:nvPr>
            <p:ph type="ctrTitle" hasCustomPrompt="1"/>
          </p:nvPr>
        </p:nvSpPr>
        <p:spPr>
          <a:xfrm>
            <a:off x="1026715" y="1919326"/>
            <a:ext cx="7090571" cy="444272"/>
          </a:xfrm>
        </p:spPr>
        <p:txBody>
          <a:bodyPr tIns="0" bIns="0" anchor="b" anchorCtr="0">
            <a:noAutofit/>
          </a:bodyPr>
          <a:lstStyle>
            <a:lvl1pPr algn="ctr">
              <a:lnSpc>
                <a:spcPct val="80000"/>
              </a:lnSpc>
              <a:defRPr lang="en-US" sz="2000" b="1" cap="none" baseline="0" dirty="0">
                <a:solidFill>
                  <a:schemeClr val="bg1"/>
                </a:solidFill>
                <a:effectLst>
                  <a:outerShdw blurRad="38100" dist="38100" dir="2700000" algn="tl">
                    <a:srgbClr val="000000">
                      <a:alpha val="43137"/>
                    </a:srgbClr>
                  </a:outerShdw>
                </a:effectLst>
                <a:latin typeface="+mj-lt"/>
              </a:defRPr>
            </a:lvl1pPr>
          </a:lstStyle>
          <a:p>
            <a:r>
              <a:rPr lang="en-US"/>
              <a:t>Presentation title</a:t>
            </a:r>
          </a:p>
        </p:txBody>
      </p:sp>
      <p:sp>
        <p:nvSpPr>
          <p:cNvPr id="11" name="Text Placeholder 3"/>
          <p:cNvSpPr>
            <a:spLocks noGrp="1"/>
          </p:cNvSpPr>
          <p:nvPr>
            <p:ph type="body" sz="quarter" idx="15" hasCustomPrompt="1"/>
          </p:nvPr>
        </p:nvSpPr>
        <p:spPr>
          <a:xfrm>
            <a:off x="1026715" y="2488891"/>
            <a:ext cx="7090571" cy="314325"/>
          </a:xfrm>
        </p:spPr>
        <p:txBody>
          <a:bodyPr lIns="0" tIns="0"/>
          <a:lstStyle>
            <a:lvl1pPr marL="0" indent="0" algn="ctr">
              <a:spcAft>
                <a:spcPts val="0"/>
              </a:spcAft>
              <a:buNone/>
              <a:defRPr sz="2000" b="0" cap="none" baseline="0">
                <a:solidFill>
                  <a:schemeClr val="bg1"/>
                </a:solidFill>
                <a:effectLst>
                  <a:outerShdw blurRad="38100" dist="38100" dir="2700000" algn="tl">
                    <a:srgbClr val="000000">
                      <a:alpha val="43137"/>
                    </a:srgbClr>
                  </a:outerShdw>
                </a:effectLst>
                <a:latin typeface="+mj-lt"/>
              </a:defRPr>
            </a:lvl1pPr>
            <a:lvl2pPr algn="ctr">
              <a:defRPr/>
            </a:lvl2pPr>
            <a:lvl3pPr algn="ctr">
              <a:defRPr/>
            </a:lvl3pPr>
            <a:lvl4pPr algn="ctr">
              <a:defRPr/>
            </a:lvl4pPr>
            <a:lvl5pPr algn="ctr">
              <a:defRPr/>
            </a:lvl5pPr>
          </a:lstStyle>
          <a:p>
            <a:pPr lvl="0"/>
            <a:r>
              <a:rPr lang="en-US"/>
              <a:t>Sub-heading</a:t>
            </a:r>
            <a:endParaRPr lang="en-GB"/>
          </a:p>
        </p:txBody>
      </p:sp>
      <p:cxnSp>
        <p:nvCxnSpPr>
          <p:cNvPr id="18" name="Straight Connector 17"/>
          <p:cNvCxnSpPr/>
          <p:nvPr userDrawn="1"/>
        </p:nvCxnSpPr>
        <p:spPr bwMode="auto">
          <a:xfrm>
            <a:off x="4502943" y="2893696"/>
            <a:ext cx="133350" cy="0"/>
          </a:xfrm>
          <a:prstGeom prst="line">
            <a:avLst/>
          </a:prstGeom>
          <a:noFill/>
          <a:ln w="19050" cap="flat" cmpd="sng" algn="ctr">
            <a:solidFill>
              <a:schemeClr val="accent1"/>
            </a:solidFill>
            <a:prstDash val="solid"/>
            <a:round/>
            <a:headEnd type="none" w="med" len="med"/>
            <a:tailEnd type="none" w="med" len="med"/>
          </a:ln>
          <a:effectLst/>
        </p:spPr>
      </p:cxnSp>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86199" y="4398168"/>
            <a:ext cx="1364193" cy="281506"/>
          </a:xfrm>
          <a:prstGeom prst="rect">
            <a:avLst/>
          </a:prstGeom>
        </p:spPr>
      </p:pic>
    </p:spTree>
    <p:extLst>
      <p:ext uri="{BB962C8B-B14F-4D97-AF65-F5344CB8AC3E}">
        <p14:creationId xmlns:p14="http://schemas.microsoft.com/office/powerpoint/2010/main" val="101175268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x content">
    <p:spTree>
      <p:nvGrpSpPr>
        <p:cNvPr id="1" name=""/>
        <p:cNvGrpSpPr/>
        <p:nvPr/>
      </p:nvGrpSpPr>
      <p:grpSpPr>
        <a:xfrm>
          <a:off x="0" y="0"/>
          <a:ext cx="0" cy="0"/>
          <a:chOff x="0" y="0"/>
          <a:chExt cx="0" cy="0"/>
        </a:xfrm>
      </p:grpSpPr>
      <p:sp>
        <p:nvSpPr>
          <p:cNvPr id="2" name="Title 1"/>
          <p:cNvSpPr>
            <a:spLocks noGrp="1"/>
          </p:cNvSpPr>
          <p:nvPr>
            <p:ph type="title"/>
          </p:nvPr>
        </p:nvSpPr>
        <p:spPr>
          <a:xfrm>
            <a:off x="378000" y="122333"/>
            <a:ext cx="8388000" cy="290417"/>
          </a:xfrm>
        </p:spPr>
        <p:txBody>
          <a:bodyPr/>
          <a:lstStyle/>
          <a:p>
            <a:r>
              <a:rPr lang="en-US"/>
              <a:t>Click to edit Master title style</a:t>
            </a:r>
            <a:endParaRPr lang="en-GB"/>
          </a:p>
        </p:txBody>
      </p:sp>
      <p:sp>
        <p:nvSpPr>
          <p:cNvPr id="6" name="Content Placeholder 5"/>
          <p:cNvSpPr>
            <a:spLocks noGrp="1"/>
          </p:cNvSpPr>
          <p:nvPr>
            <p:ph sz="quarter" idx="16"/>
          </p:nvPr>
        </p:nvSpPr>
        <p:spPr>
          <a:xfrm>
            <a:off x="378000" y="927844"/>
            <a:ext cx="4068000" cy="3564000"/>
          </a:xfrm>
        </p:spPr>
        <p:txBody>
          <a:bodyPr/>
          <a:lstStyle>
            <a:lvl1pPr>
              <a:defRPr sz="16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p:cNvSpPr>
            <a:spLocks noGrp="1"/>
          </p:cNvSpPr>
          <p:nvPr>
            <p:ph sz="quarter" idx="17"/>
          </p:nvPr>
        </p:nvSpPr>
        <p:spPr>
          <a:xfrm>
            <a:off x="4698000" y="927844"/>
            <a:ext cx="4068000" cy="3564000"/>
          </a:xfrm>
        </p:spPr>
        <p:txBody>
          <a:bodyPr/>
          <a:lstStyle>
            <a:lvl1pPr>
              <a:defRPr sz="16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3"/>
          <p:cNvSpPr>
            <a:spLocks noGrp="1"/>
          </p:cNvSpPr>
          <p:nvPr>
            <p:ph type="body" sz="quarter" idx="15" hasCustomPrompt="1"/>
          </p:nvPr>
        </p:nvSpPr>
        <p:spPr>
          <a:xfrm>
            <a:off x="378000" y="438673"/>
            <a:ext cx="8388000" cy="314325"/>
          </a:xfrm>
        </p:spPr>
        <p:txBody>
          <a:bodyPr lIns="0" tIns="36000" anchor="ctr"/>
          <a:lstStyle>
            <a:lvl1pPr marL="0" indent="0" algn="l">
              <a:spcAft>
                <a:spcPts val="0"/>
              </a:spcAft>
              <a:buNone/>
              <a:defRPr sz="2200" baseline="0">
                <a:solidFill>
                  <a:schemeClr val="tx1"/>
                </a:solidFill>
                <a:latin typeface="+mn-lt"/>
              </a:defRPr>
            </a:lvl1pPr>
            <a:lvl2pPr algn="ctr">
              <a:defRPr/>
            </a:lvl2pPr>
            <a:lvl3pPr algn="ctr">
              <a:defRPr/>
            </a:lvl3pPr>
            <a:lvl4pPr algn="ctr">
              <a:defRPr/>
            </a:lvl4pPr>
            <a:lvl5pPr algn="ctr">
              <a:defRPr/>
            </a:lvl5pPr>
          </a:lstStyle>
          <a:p>
            <a:pPr lvl="0"/>
            <a:r>
              <a:rPr lang="en-US"/>
              <a:t>Sub-heading in Arial Regular</a:t>
            </a:r>
            <a:endParaRPr lang="en-GB"/>
          </a:p>
        </p:txBody>
      </p:sp>
      <p:sp>
        <p:nvSpPr>
          <p:cNvPr id="10" name="Footer Placeholder 32"/>
          <p:cNvSpPr>
            <a:spLocks noGrp="1"/>
          </p:cNvSpPr>
          <p:nvPr>
            <p:ph type="ftr" sz="quarter" idx="3"/>
          </p:nvPr>
        </p:nvSpPr>
        <p:spPr>
          <a:xfrm>
            <a:off x="655544" y="4793804"/>
            <a:ext cx="3086100" cy="143766"/>
          </a:xfrm>
          <a:prstGeom prst="rect">
            <a:avLst/>
          </a:prstGeom>
        </p:spPr>
        <p:txBody>
          <a:bodyPr vert="horz" lIns="0" tIns="0" rIns="0" bIns="0" rtlCol="0" anchor="ctr"/>
          <a:lstStyle>
            <a:lvl1pPr algn="l">
              <a:defRPr sz="700">
                <a:solidFill>
                  <a:schemeClr val="bg1"/>
                </a:solidFill>
              </a:defRPr>
            </a:lvl1pPr>
          </a:lstStyle>
          <a:p>
            <a:r>
              <a:rPr lang="en-GB"/>
              <a:t>Presentation title | 00 Month 0000</a:t>
            </a:r>
          </a:p>
        </p:txBody>
      </p:sp>
    </p:spTree>
    <p:extLst>
      <p:ext uri="{BB962C8B-B14F-4D97-AF65-F5344CB8AC3E}">
        <p14:creationId xmlns:p14="http://schemas.microsoft.com/office/powerpoint/2010/main" val="278615954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x content">
    <p:spTree>
      <p:nvGrpSpPr>
        <p:cNvPr id="1" name=""/>
        <p:cNvGrpSpPr/>
        <p:nvPr/>
      </p:nvGrpSpPr>
      <p:grpSpPr>
        <a:xfrm>
          <a:off x="0" y="0"/>
          <a:ext cx="0" cy="0"/>
          <a:chOff x="0" y="0"/>
          <a:chExt cx="0" cy="0"/>
        </a:xfrm>
      </p:grpSpPr>
      <p:sp>
        <p:nvSpPr>
          <p:cNvPr id="2" name="Title 1"/>
          <p:cNvSpPr>
            <a:spLocks noGrp="1"/>
          </p:cNvSpPr>
          <p:nvPr>
            <p:ph type="title"/>
          </p:nvPr>
        </p:nvSpPr>
        <p:spPr>
          <a:xfrm>
            <a:off x="378000" y="122333"/>
            <a:ext cx="8388000" cy="290417"/>
          </a:xfrm>
        </p:spPr>
        <p:txBody>
          <a:bodyPr/>
          <a:lstStyle/>
          <a:p>
            <a:r>
              <a:rPr lang="en-US"/>
              <a:t>Click to edit Master title style</a:t>
            </a:r>
            <a:endParaRPr lang="en-GB"/>
          </a:p>
        </p:txBody>
      </p:sp>
      <p:sp>
        <p:nvSpPr>
          <p:cNvPr id="6" name="Content Placeholder 5"/>
          <p:cNvSpPr>
            <a:spLocks noGrp="1"/>
          </p:cNvSpPr>
          <p:nvPr>
            <p:ph sz="quarter" idx="16"/>
          </p:nvPr>
        </p:nvSpPr>
        <p:spPr>
          <a:xfrm>
            <a:off x="378000" y="927844"/>
            <a:ext cx="2664000" cy="35640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p:cNvSpPr>
            <a:spLocks noGrp="1"/>
          </p:cNvSpPr>
          <p:nvPr>
            <p:ph sz="quarter" idx="17"/>
          </p:nvPr>
        </p:nvSpPr>
        <p:spPr>
          <a:xfrm>
            <a:off x="3240000" y="927844"/>
            <a:ext cx="2664000" cy="35640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5"/>
          <p:cNvSpPr>
            <a:spLocks noGrp="1"/>
          </p:cNvSpPr>
          <p:nvPr>
            <p:ph sz="quarter" idx="18"/>
          </p:nvPr>
        </p:nvSpPr>
        <p:spPr>
          <a:xfrm>
            <a:off x="6102000" y="927844"/>
            <a:ext cx="2664000" cy="35640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3"/>
          <p:cNvSpPr>
            <a:spLocks noGrp="1"/>
          </p:cNvSpPr>
          <p:nvPr>
            <p:ph type="body" sz="quarter" idx="15" hasCustomPrompt="1"/>
          </p:nvPr>
        </p:nvSpPr>
        <p:spPr>
          <a:xfrm>
            <a:off x="378000" y="438673"/>
            <a:ext cx="8388000" cy="314325"/>
          </a:xfrm>
        </p:spPr>
        <p:txBody>
          <a:bodyPr lIns="0" tIns="36000" anchor="ctr"/>
          <a:lstStyle>
            <a:lvl1pPr marL="0" indent="0" algn="l">
              <a:spcAft>
                <a:spcPts val="0"/>
              </a:spcAft>
              <a:buNone/>
              <a:defRPr sz="2200" baseline="0">
                <a:solidFill>
                  <a:schemeClr val="tx1"/>
                </a:solidFill>
                <a:latin typeface="+mn-lt"/>
              </a:defRPr>
            </a:lvl1pPr>
            <a:lvl2pPr algn="ctr">
              <a:defRPr/>
            </a:lvl2pPr>
            <a:lvl3pPr algn="ctr">
              <a:defRPr/>
            </a:lvl3pPr>
            <a:lvl4pPr algn="ctr">
              <a:defRPr/>
            </a:lvl4pPr>
            <a:lvl5pPr algn="ctr">
              <a:defRPr/>
            </a:lvl5pPr>
          </a:lstStyle>
          <a:p>
            <a:pPr lvl="0"/>
            <a:r>
              <a:rPr lang="en-US"/>
              <a:t>Sub-heading in Arial Regular</a:t>
            </a:r>
            <a:endParaRPr lang="en-GB"/>
          </a:p>
        </p:txBody>
      </p:sp>
      <p:sp>
        <p:nvSpPr>
          <p:cNvPr id="11" name="Footer Placeholder 32"/>
          <p:cNvSpPr>
            <a:spLocks noGrp="1"/>
          </p:cNvSpPr>
          <p:nvPr>
            <p:ph type="ftr" sz="quarter" idx="3"/>
          </p:nvPr>
        </p:nvSpPr>
        <p:spPr>
          <a:xfrm>
            <a:off x="655544" y="4793804"/>
            <a:ext cx="3086100" cy="143766"/>
          </a:xfrm>
          <a:prstGeom prst="rect">
            <a:avLst/>
          </a:prstGeom>
        </p:spPr>
        <p:txBody>
          <a:bodyPr vert="horz" lIns="0" tIns="0" rIns="0" bIns="0" rtlCol="0" anchor="ctr"/>
          <a:lstStyle>
            <a:lvl1pPr algn="l">
              <a:defRPr sz="700">
                <a:solidFill>
                  <a:schemeClr val="bg1"/>
                </a:solidFill>
              </a:defRPr>
            </a:lvl1pPr>
          </a:lstStyle>
          <a:p>
            <a:r>
              <a:rPr lang="en-GB"/>
              <a:t>Presentation title | 00 Month 0000</a:t>
            </a:r>
          </a:p>
        </p:txBody>
      </p:sp>
    </p:spTree>
    <p:extLst>
      <p:ext uri="{BB962C8B-B14F-4D97-AF65-F5344CB8AC3E}">
        <p14:creationId xmlns:p14="http://schemas.microsoft.com/office/powerpoint/2010/main" val="317610661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x content">
    <p:spTree>
      <p:nvGrpSpPr>
        <p:cNvPr id="1" name=""/>
        <p:cNvGrpSpPr/>
        <p:nvPr/>
      </p:nvGrpSpPr>
      <p:grpSpPr>
        <a:xfrm>
          <a:off x="0" y="0"/>
          <a:ext cx="0" cy="0"/>
          <a:chOff x="0" y="0"/>
          <a:chExt cx="0" cy="0"/>
        </a:xfrm>
      </p:grpSpPr>
      <p:sp>
        <p:nvSpPr>
          <p:cNvPr id="2" name="Title 1"/>
          <p:cNvSpPr>
            <a:spLocks noGrp="1"/>
          </p:cNvSpPr>
          <p:nvPr>
            <p:ph type="title"/>
          </p:nvPr>
        </p:nvSpPr>
        <p:spPr>
          <a:xfrm>
            <a:off x="378000" y="122333"/>
            <a:ext cx="8388000" cy="290417"/>
          </a:xfrm>
        </p:spPr>
        <p:txBody>
          <a:bodyPr/>
          <a:lstStyle/>
          <a:p>
            <a:r>
              <a:rPr lang="en-US"/>
              <a:t>Click to edit Master title style</a:t>
            </a:r>
            <a:endParaRPr lang="en-GB"/>
          </a:p>
        </p:txBody>
      </p:sp>
      <p:sp>
        <p:nvSpPr>
          <p:cNvPr id="6" name="Content Placeholder 5"/>
          <p:cNvSpPr>
            <a:spLocks noGrp="1"/>
          </p:cNvSpPr>
          <p:nvPr>
            <p:ph sz="quarter" idx="16"/>
          </p:nvPr>
        </p:nvSpPr>
        <p:spPr>
          <a:xfrm>
            <a:off x="378000" y="927844"/>
            <a:ext cx="1980000" cy="35640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p:cNvSpPr>
            <a:spLocks noGrp="1"/>
          </p:cNvSpPr>
          <p:nvPr>
            <p:ph sz="quarter" idx="17"/>
          </p:nvPr>
        </p:nvSpPr>
        <p:spPr>
          <a:xfrm>
            <a:off x="2514000" y="927844"/>
            <a:ext cx="1980000" cy="35640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5"/>
          <p:cNvSpPr>
            <a:spLocks noGrp="1"/>
          </p:cNvSpPr>
          <p:nvPr>
            <p:ph sz="quarter" idx="18"/>
          </p:nvPr>
        </p:nvSpPr>
        <p:spPr>
          <a:xfrm>
            <a:off x="4650000" y="927844"/>
            <a:ext cx="1980000" cy="35640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5"/>
          <p:cNvSpPr>
            <a:spLocks noGrp="1"/>
          </p:cNvSpPr>
          <p:nvPr>
            <p:ph sz="quarter" idx="20"/>
          </p:nvPr>
        </p:nvSpPr>
        <p:spPr>
          <a:xfrm>
            <a:off x="6786000" y="927844"/>
            <a:ext cx="1980000" cy="35640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3"/>
          <p:cNvSpPr>
            <a:spLocks noGrp="1"/>
          </p:cNvSpPr>
          <p:nvPr>
            <p:ph type="body" sz="quarter" idx="15" hasCustomPrompt="1"/>
          </p:nvPr>
        </p:nvSpPr>
        <p:spPr>
          <a:xfrm>
            <a:off x="378000" y="438673"/>
            <a:ext cx="8388000" cy="314325"/>
          </a:xfrm>
        </p:spPr>
        <p:txBody>
          <a:bodyPr lIns="0" tIns="36000" anchor="ctr"/>
          <a:lstStyle>
            <a:lvl1pPr marL="0" indent="0" algn="l">
              <a:spcAft>
                <a:spcPts val="0"/>
              </a:spcAft>
              <a:buNone/>
              <a:defRPr sz="2200" baseline="0">
                <a:solidFill>
                  <a:schemeClr val="tx1"/>
                </a:solidFill>
                <a:latin typeface="+mn-lt"/>
              </a:defRPr>
            </a:lvl1pPr>
            <a:lvl2pPr algn="ctr">
              <a:defRPr/>
            </a:lvl2pPr>
            <a:lvl3pPr algn="ctr">
              <a:defRPr/>
            </a:lvl3pPr>
            <a:lvl4pPr algn="ctr">
              <a:defRPr/>
            </a:lvl4pPr>
            <a:lvl5pPr algn="ctr">
              <a:defRPr/>
            </a:lvl5pPr>
          </a:lstStyle>
          <a:p>
            <a:pPr lvl="0"/>
            <a:r>
              <a:rPr lang="en-US"/>
              <a:t>Sub-heading in Arial Regular</a:t>
            </a:r>
            <a:endParaRPr lang="en-GB"/>
          </a:p>
        </p:txBody>
      </p:sp>
      <p:sp>
        <p:nvSpPr>
          <p:cNvPr id="9" name="Footer Placeholder 32"/>
          <p:cNvSpPr>
            <a:spLocks noGrp="1"/>
          </p:cNvSpPr>
          <p:nvPr>
            <p:ph type="ftr" sz="quarter" idx="3"/>
          </p:nvPr>
        </p:nvSpPr>
        <p:spPr>
          <a:xfrm>
            <a:off x="655544" y="4793804"/>
            <a:ext cx="3086100" cy="143766"/>
          </a:xfrm>
          <a:prstGeom prst="rect">
            <a:avLst/>
          </a:prstGeom>
        </p:spPr>
        <p:txBody>
          <a:bodyPr vert="horz" lIns="0" tIns="0" rIns="0" bIns="0" rtlCol="0" anchor="ctr"/>
          <a:lstStyle>
            <a:lvl1pPr algn="l">
              <a:defRPr sz="700">
                <a:solidFill>
                  <a:schemeClr val="bg1"/>
                </a:solidFill>
              </a:defRPr>
            </a:lvl1pPr>
          </a:lstStyle>
          <a:p>
            <a:r>
              <a:rPr lang="en-GB"/>
              <a:t>Presentation title | 00 Month 0000</a:t>
            </a:r>
          </a:p>
        </p:txBody>
      </p:sp>
    </p:spTree>
    <p:extLst>
      <p:ext uri="{BB962C8B-B14F-4D97-AF65-F5344CB8AC3E}">
        <p14:creationId xmlns:p14="http://schemas.microsoft.com/office/powerpoint/2010/main" val="115827397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thirds content">
    <p:spTree>
      <p:nvGrpSpPr>
        <p:cNvPr id="1" name=""/>
        <p:cNvGrpSpPr/>
        <p:nvPr/>
      </p:nvGrpSpPr>
      <p:grpSpPr>
        <a:xfrm>
          <a:off x="0" y="0"/>
          <a:ext cx="0" cy="0"/>
          <a:chOff x="0" y="0"/>
          <a:chExt cx="0" cy="0"/>
        </a:xfrm>
      </p:grpSpPr>
      <p:sp>
        <p:nvSpPr>
          <p:cNvPr id="2" name="Title 1"/>
          <p:cNvSpPr>
            <a:spLocks noGrp="1"/>
          </p:cNvSpPr>
          <p:nvPr>
            <p:ph type="title"/>
          </p:nvPr>
        </p:nvSpPr>
        <p:spPr>
          <a:xfrm>
            <a:off x="378000" y="122333"/>
            <a:ext cx="8388000" cy="290417"/>
          </a:xfrm>
        </p:spPr>
        <p:txBody>
          <a:bodyPr/>
          <a:lstStyle/>
          <a:p>
            <a:r>
              <a:rPr lang="en-US"/>
              <a:t>Click to edit Master title style</a:t>
            </a:r>
            <a:endParaRPr lang="en-GB"/>
          </a:p>
        </p:txBody>
      </p:sp>
      <p:sp>
        <p:nvSpPr>
          <p:cNvPr id="6" name="Content Placeholder 5"/>
          <p:cNvSpPr>
            <a:spLocks noGrp="1"/>
          </p:cNvSpPr>
          <p:nvPr>
            <p:ph sz="quarter" idx="16"/>
          </p:nvPr>
        </p:nvSpPr>
        <p:spPr>
          <a:xfrm>
            <a:off x="378000" y="927844"/>
            <a:ext cx="1980000" cy="35640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p:cNvSpPr>
            <a:spLocks noGrp="1"/>
          </p:cNvSpPr>
          <p:nvPr>
            <p:ph sz="quarter" idx="17"/>
          </p:nvPr>
        </p:nvSpPr>
        <p:spPr>
          <a:xfrm>
            <a:off x="2502000" y="927844"/>
            <a:ext cx="6264000" cy="35640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3"/>
          <p:cNvSpPr>
            <a:spLocks noGrp="1"/>
          </p:cNvSpPr>
          <p:nvPr>
            <p:ph type="body" sz="quarter" idx="15" hasCustomPrompt="1"/>
          </p:nvPr>
        </p:nvSpPr>
        <p:spPr>
          <a:xfrm>
            <a:off x="378000" y="438673"/>
            <a:ext cx="8388000" cy="314325"/>
          </a:xfrm>
        </p:spPr>
        <p:txBody>
          <a:bodyPr lIns="0" tIns="36000" anchor="ctr"/>
          <a:lstStyle>
            <a:lvl1pPr marL="0" indent="0" algn="l">
              <a:spcAft>
                <a:spcPts val="0"/>
              </a:spcAft>
              <a:buNone/>
              <a:defRPr sz="2200" baseline="0">
                <a:solidFill>
                  <a:schemeClr val="tx1"/>
                </a:solidFill>
                <a:latin typeface="+mn-lt"/>
              </a:defRPr>
            </a:lvl1pPr>
            <a:lvl2pPr algn="ctr">
              <a:defRPr/>
            </a:lvl2pPr>
            <a:lvl3pPr algn="ctr">
              <a:defRPr/>
            </a:lvl3pPr>
            <a:lvl4pPr algn="ctr">
              <a:defRPr/>
            </a:lvl4pPr>
            <a:lvl5pPr algn="ctr">
              <a:defRPr/>
            </a:lvl5pPr>
          </a:lstStyle>
          <a:p>
            <a:pPr lvl="0"/>
            <a:r>
              <a:rPr lang="en-US"/>
              <a:t>Sub-heading in Arial Regular</a:t>
            </a:r>
            <a:endParaRPr lang="en-GB"/>
          </a:p>
        </p:txBody>
      </p:sp>
      <p:sp>
        <p:nvSpPr>
          <p:cNvPr id="8" name="Footer Placeholder 32"/>
          <p:cNvSpPr>
            <a:spLocks noGrp="1"/>
          </p:cNvSpPr>
          <p:nvPr>
            <p:ph type="ftr" sz="quarter" idx="3"/>
          </p:nvPr>
        </p:nvSpPr>
        <p:spPr>
          <a:xfrm>
            <a:off x="655544" y="4793804"/>
            <a:ext cx="3086100" cy="143766"/>
          </a:xfrm>
          <a:prstGeom prst="rect">
            <a:avLst/>
          </a:prstGeom>
        </p:spPr>
        <p:txBody>
          <a:bodyPr vert="horz" lIns="0" tIns="0" rIns="0" bIns="0" rtlCol="0" anchor="ctr"/>
          <a:lstStyle>
            <a:lvl1pPr algn="l">
              <a:defRPr sz="700">
                <a:solidFill>
                  <a:schemeClr val="bg1"/>
                </a:solidFill>
              </a:defRPr>
            </a:lvl1pPr>
          </a:lstStyle>
          <a:p>
            <a:r>
              <a:rPr lang="en-GB"/>
              <a:t>Presentation title | 00 Month 0000</a:t>
            </a:r>
          </a:p>
        </p:txBody>
      </p:sp>
    </p:spTree>
    <p:extLst>
      <p:ext uri="{BB962C8B-B14F-4D97-AF65-F5344CB8AC3E}">
        <p14:creationId xmlns:p14="http://schemas.microsoft.com/office/powerpoint/2010/main" val="60565903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bwMode="auto">
          <a:xfrm>
            <a:off x="0" y="4587875"/>
            <a:ext cx="9144000" cy="555625"/>
          </a:xfrm>
          <a:prstGeom prst="rect">
            <a:avLst/>
          </a:prstGeom>
          <a:solidFill>
            <a:schemeClr val="tx2"/>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85000"/>
              </a:lnSpc>
              <a:spcBef>
                <a:spcPct val="0"/>
              </a:spcBef>
              <a:spcAft>
                <a:spcPts val="1200"/>
              </a:spcAft>
              <a:buClrTx/>
              <a:buSzTx/>
              <a:buFontTx/>
              <a:buNone/>
              <a:tabLst/>
            </a:pPr>
            <a:endParaRPr kumimoji="0" lang="en-GB" sz="2000" b="0" i="0" u="none" strike="noStrike" cap="none" normalizeH="0" baseline="0">
              <a:ln>
                <a:noFill/>
              </a:ln>
              <a:solidFill>
                <a:srgbClr val="5F5F5F"/>
              </a:solidFill>
              <a:effectLst/>
              <a:latin typeface="+mn-lt"/>
            </a:endParaRPr>
          </a:p>
        </p:txBody>
      </p:sp>
      <p:sp>
        <p:nvSpPr>
          <p:cNvPr id="1046" name="Rectangle 22"/>
          <p:cNvSpPr>
            <a:spLocks noChangeArrowheads="1"/>
          </p:cNvSpPr>
          <p:nvPr/>
        </p:nvSpPr>
        <p:spPr bwMode="auto">
          <a:xfrm>
            <a:off x="0" y="0"/>
            <a:ext cx="9144000" cy="657225"/>
          </a:xfrm>
          <a:prstGeom prst="rect">
            <a:avLst/>
          </a:prstGeom>
          <a:noFill/>
          <a:ln w="12700">
            <a:noFill/>
            <a:miter lim="800000"/>
            <a:headEnd/>
            <a:tailEnd/>
          </a:ln>
          <a:effectLst/>
        </p:spPr>
        <p:txBody>
          <a:bodyPr wrap="none" anchor="t"/>
          <a:lstStyle/>
          <a:p>
            <a:pPr defTabSz="685800" eaLnBrk="0" fontAlgn="base" hangingPunct="0">
              <a:spcBef>
                <a:spcPct val="0"/>
              </a:spcBef>
              <a:spcAft>
                <a:spcPct val="0"/>
              </a:spcAft>
            </a:pPr>
            <a:endParaRPr lang="en-GB" sz="1200">
              <a:solidFill>
                <a:srgbClr val="5F5F5F"/>
              </a:solidFill>
              <a:cs typeface="Tahoma" panose="020B0604030504040204" pitchFamily="34" charset="0"/>
            </a:endParaRPr>
          </a:p>
        </p:txBody>
      </p:sp>
      <p:sp>
        <p:nvSpPr>
          <p:cNvPr id="1042" name="Rectangle 18"/>
          <p:cNvSpPr>
            <a:spLocks noGrp="1" noChangeArrowheads="1"/>
          </p:cNvSpPr>
          <p:nvPr>
            <p:ph type="title"/>
          </p:nvPr>
        </p:nvSpPr>
        <p:spPr bwMode="auto">
          <a:xfrm>
            <a:off x="378000" y="122333"/>
            <a:ext cx="8388000" cy="290417"/>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p>
            <a:pPr lvl="0"/>
            <a:endParaRPr lang="en-US"/>
          </a:p>
        </p:txBody>
      </p:sp>
      <p:sp>
        <p:nvSpPr>
          <p:cNvPr id="1043" name="Rectangle 19"/>
          <p:cNvSpPr>
            <a:spLocks noGrp="1" noChangeArrowheads="1"/>
          </p:cNvSpPr>
          <p:nvPr>
            <p:ph type="body" idx="1"/>
          </p:nvPr>
        </p:nvSpPr>
        <p:spPr bwMode="auto">
          <a:xfrm>
            <a:off x="378000" y="927844"/>
            <a:ext cx="8388000" cy="3564000"/>
          </a:xfrm>
          <a:prstGeom prst="rect">
            <a:avLst/>
          </a:prstGeom>
          <a:noFill/>
          <a:ln w="12700">
            <a:noFill/>
            <a:miter lim="800000"/>
            <a:headEnd/>
            <a:tailEnd/>
          </a:ln>
          <a:effectLst/>
        </p:spPr>
        <p:txBody>
          <a:bodyPr vert="horz" wrap="square" lIns="0" tIns="0" rIns="0" bIns="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Box 33"/>
          <p:cNvSpPr txBox="1">
            <a:spLocks noChangeArrowheads="1"/>
          </p:cNvSpPr>
          <p:nvPr userDrawn="1"/>
        </p:nvSpPr>
        <p:spPr bwMode="auto">
          <a:xfrm>
            <a:off x="400050" y="4807979"/>
            <a:ext cx="117019" cy="115416"/>
          </a:xfrm>
          <a:prstGeom prst="rect">
            <a:avLst/>
          </a:prstGeom>
          <a:noFill/>
          <a:ln w="12700">
            <a:noFill/>
            <a:miter lim="800000"/>
            <a:headEnd/>
            <a:tailEnd/>
          </a:ln>
          <a:effectLst/>
        </p:spPr>
        <p:txBody>
          <a:bodyPr wrap="none" lIns="0" tIns="0" rIns="0" bIns="0">
            <a:spAutoFit/>
          </a:bodyPr>
          <a:lstStyle/>
          <a:p>
            <a:pPr algn="r" defTabSz="685800" eaLnBrk="0" fontAlgn="base" hangingPunct="0">
              <a:spcBef>
                <a:spcPct val="0"/>
              </a:spcBef>
              <a:spcAft>
                <a:spcPct val="0"/>
              </a:spcAft>
            </a:pPr>
            <a:fld id="{562EA306-B379-4226-BC95-3F062B9324D2}" type="slidenum">
              <a:rPr lang="en-GB" sz="750">
                <a:solidFill>
                  <a:schemeClr val="bg1"/>
                </a:solidFill>
              </a:rPr>
              <a:pPr algn="r" defTabSz="685800" eaLnBrk="0" fontAlgn="base" hangingPunct="0">
                <a:spcBef>
                  <a:spcPct val="0"/>
                </a:spcBef>
                <a:spcAft>
                  <a:spcPct val="0"/>
                </a:spcAft>
              </a:pPr>
              <a:t>‹#›</a:t>
            </a:fld>
            <a:endParaRPr lang="en-GB" sz="750">
              <a:solidFill>
                <a:schemeClr val="bg1"/>
              </a:solidFill>
            </a:endParaRPr>
          </a:p>
        </p:txBody>
      </p:sp>
      <p:sp>
        <p:nvSpPr>
          <p:cNvPr id="11" name="Rectangle 10"/>
          <p:cNvSpPr/>
          <p:nvPr userDrawn="1"/>
        </p:nvSpPr>
        <p:spPr bwMode="auto">
          <a:xfrm>
            <a:off x="7546359" y="5003481"/>
            <a:ext cx="155038" cy="35163"/>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85000"/>
              </a:lnSpc>
              <a:spcBef>
                <a:spcPct val="0"/>
              </a:spcBef>
              <a:spcAft>
                <a:spcPts val="1200"/>
              </a:spcAft>
              <a:buClrTx/>
              <a:buSzTx/>
              <a:buFontTx/>
              <a:buNone/>
              <a:tabLst/>
            </a:pPr>
            <a:endParaRPr kumimoji="0" lang="en-GB" sz="2000" b="0" i="0" u="none" strike="noStrike" cap="none" normalizeH="0" baseline="0">
              <a:ln>
                <a:noFill/>
              </a:ln>
              <a:solidFill>
                <a:schemeClr val="bg1"/>
              </a:solidFill>
              <a:effectLst/>
              <a:latin typeface="+mn-lt"/>
            </a:endParaRPr>
          </a:p>
        </p:txBody>
      </p:sp>
      <p:sp>
        <p:nvSpPr>
          <p:cNvPr id="14" name="Footer Placeholder 32"/>
          <p:cNvSpPr>
            <a:spLocks noGrp="1"/>
          </p:cNvSpPr>
          <p:nvPr>
            <p:ph type="ftr" sz="quarter" idx="3"/>
          </p:nvPr>
        </p:nvSpPr>
        <p:spPr>
          <a:xfrm>
            <a:off x="655544" y="4793804"/>
            <a:ext cx="3086100" cy="143766"/>
          </a:xfrm>
          <a:prstGeom prst="rect">
            <a:avLst/>
          </a:prstGeom>
        </p:spPr>
        <p:txBody>
          <a:bodyPr vert="horz" lIns="0" tIns="0" rIns="0" bIns="0" rtlCol="0" anchor="ctr"/>
          <a:lstStyle>
            <a:lvl1pPr algn="l">
              <a:defRPr sz="700">
                <a:solidFill>
                  <a:schemeClr val="bg1"/>
                </a:solidFill>
              </a:defRPr>
            </a:lvl1pPr>
          </a:lstStyle>
          <a:p>
            <a:r>
              <a:rPr lang="en-GB"/>
              <a:t>Presentation title | 00 Month 0000</a:t>
            </a:r>
          </a:p>
        </p:txBody>
      </p:sp>
      <p:cxnSp>
        <p:nvCxnSpPr>
          <p:cNvPr id="6" name="Straight Connector 5"/>
          <p:cNvCxnSpPr/>
          <p:nvPr userDrawn="1"/>
        </p:nvCxnSpPr>
        <p:spPr bwMode="auto">
          <a:xfrm>
            <a:off x="0" y="807928"/>
            <a:ext cx="9144000" cy="0"/>
          </a:xfrm>
          <a:prstGeom prst="line">
            <a:avLst/>
          </a:prstGeom>
          <a:noFill/>
          <a:ln w="3175" cap="flat" cmpd="sng" algn="ctr">
            <a:solidFill>
              <a:schemeClr val="hlink"/>
            </a:solidFill>
            <a:prstDash val="solid"/>
            <a:round/>
            <a:headEnd type="none" w="med" len="med"/>
            <a:tailEnd type="none" w="med" len="med"/>
          </a:ln>
          <a:effectLst/>
        </p:spPr>
      </p:cxnSp>
      <p:pic>
        <p:nvPicPr>
          <p:cNvPr id="2" name="Picture 1"/>
          <p:cNvPicPr>
            <a:picLocks noChangeAspect="1"/>
          </p:cNvPicPr>
          <p:nvPr userDrawn="1"/>
        </p:nvPicPr>
        <p:blipFill>
          <a:blip r:embed="rId23" cstate="print">
            <a:extLst>
              <a:ext uri="{28A0092B-C50C-407E-A947-70E740481C1C}">
                <a14:useLocalDpi xmlns:a14="http://schemas.microsoft.com/office/drawing/2010/main"/>
              </a:ext>
            </a:extLst>
          </a:blip>
          <a:stretch>
            <a:fillRect/>
          </a:stretch>
        </p:blipFill>
        <p:spPr>
          <a:xfrm>
            <a:off x="7284892" y="4736586"/>
            <a:ext cx="1463821" cy="302065"/>
          </a:xfrm>
          <a:prstGeom prst="rect">
            <a:avLst/>
          </a:prstGeom>
        </p:spPr>
      </p:pic>
    </p:spTree>
    <p:extLst>
      <p:ext uri="{BB962C8B-B14F-4D97-AF65-F5344CB8AC3E}">
        <p14:creationId xmlns:p14="http://schemas.microsoft.com/office/powerpoint/2010/main" val="2171877818"/>
      </p:ext>
    </p:extLst>
  </p:cSld>
  <p:clrMap bg1="lt1" tx1="dk1" bg2="lt2" tx2="dk2" accent1="accent1" accent2="accent2" accent3="accent3" accent4="accent4" accent5="accent5" accent6="accent6" hlink="hlink" folHlink="folHlink"/>
  <p:sldLayoutIdLst>
    <p:sldLayoutId id="2147483909" r:id="rId1"/>
    <p:sldLayoutId id="2147483908" r:id="rId2"/>
    <p:sldLayoutId id="2147483901" r:id="rId3"/>
    <p:sldLayoutId id="2147483903" r:id="rId4"/>
    <p:sldLayoutId id="2147483902" r:id="rId5"/>
    <p:sldLayoutId id="2147483910" r:id="rId6"/>
    <p:sldLayoutId id="2147483911" r:id="rId7"/>
    <p:sldLayoutId id="2147483912" r:id="rId8"/>
    <p:sldLayoutId id="2147483913" r:id="rId9"/>
    <p:sldLayoutId id="2147483914" r:id="rId10"/>
    <p:sldLayoutId id="2147483915" r:id="rId11"/>
    <p:sldLayoutId id="2147483916" r:id="rId12"/>
    <p:sldLayoutId id="2147483917" r:id="rId13"/>
    <p:sldLayoutId id="2147483918" r:id="rId14"/>
    <p:sldLayoutId id="2147483919" r:id="rId15"/>
    <p:sldLayoutId id="2147483920" r:id="rId16"/>
    <p:sldLayoutId id="2147483921" r:id="rId17"/>
    <p:sldLayoutId id="2147483922" r:id="rId18"/>
    <p:sldLayoutId id="2147483925" r:id="rId19"/>
    <p:sldLayoutId id="2147483926" r:id="rId20"/>
    <p:sldLayoutId id="2147483927" r:id="rId21"/>
  </p:sldLayoutIdLst>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hf hdr="0" dt="0"/>
  <p:txStyles>
    <p:titleStyle>
      <a:lvl1pPr algn="l" rtl="0" eaLnBrk="1" fontAlgn="base" hangingPunct="1">
        <a:spcBef>
          <a:spcPct val="0"/>
        </a:spcBef>
        <a:spcAft>
          <a:spcPct val="0"/>
        </a:spcAft>
        <a:defRPr sz="2200" b="1" i="0" cap="none" baseline="0">
          <a:solidFill>
            <a:schemeClr val="tx2"/>
          </a:solidFill>
          <a:latin typeface="+mj-lt"/>
          <a:ea typeface="+mj-ea"/>
          <a:cs typeface="Tahoma" panose="020B0604030504040204" pitchFamily="34" charset="0"/>
        </a:defRPr>
      </a:lvl1pPr>
      <a:lvl2pPr algn="l" rtl="0" eaLnBrk="1" fontAlgn="base" hangingPunct="1">
        <a:spcBef>
          <a:spcPct val="0"/>
        </a:spcBef>
        <a:spcAft>
          <a:spcPct val="0"/>
        </a:spcAft>
        <a:defRPr sz="2400">
          <a:solidFill>
            <a:srgbClr val="5F5F5F"/>
          </a:solidFill>
          <a:latin typeface="Univers" pitchFamily="34" charset="0"/>
        </a:defRPr>
      </a:lvl2pPr>
      <a:lvl3pPr algn="l" rtl="0" eaLnBrk="1" fontAlgn="base" hangingPunct="1">
        <a:spcBef>
          <a:spcPct val="0"/>
        </a:spcBef>
        <a:spcAft>
          <a:spcPct val="0"/>
        </a:spcAft>
        <a:defRPr sz="2400">
          <a:solidFill>
            <a:srgbClr val="5F5F5F"/>
          </a:solidFill>
          <a:latin typeface="Univers" pitchFamily="34" charset="0"/>
        </a:defRPr>
      </a:lvl3pPr>
      <a:lvl4pPr algn="l" rtl="0" eaLnBrk="1" fontAlgn="base" hangingPunct="1">
        <a:spcBef>
          <a:spcPct val="0"/>
        </a:spcBef>
        <a:spcAft>
          <a:spcPct val="0"/>
        </a:spcAft>
        <a:defRPr sz="2400">
          <a:solidFill>
            <a:srgbClr val="5F5F5F"/>
          </a:solidFill>
          <a:latin typeface="Univers" pitchFamily="34" charset="0"/>
        </a:defRPr>
      </a:lvl4pPr>
      <a:lvl5pPr algn="l" rtl="0" eaLnBrk="1" fontAlgn="base" hangingPunct="1">
        <a:spcBef>
          <a:spcPct val="0"/>
        </a:spcBef>
        <a:spcAft>
          <a:spcPct val="0"/>
        </a:spcAft>
        <a:defRPr sz="2400">
          <a:solidFill>
            <a:srgbClr val="5F5F5F"/>
          </a:solidFill>
          <a:latin typeface="Univers" pitchFamily="34" charset="0"/>
        </a:defRPr>
      </a:lvl5pPr>
      <a:lvl6pPr marL="342900" algn="l" rtl="0" eaLnBrk="1" fontAlgn="base" hangingPunct="1">
        <a:spcBef>
          <a:spcPct val="0"/>
        </a:spcBef>
        <a:spcAft>
          <a:spcPct val="0"/>
        </a:spcAft>
        <a:defRPr sz="2400">
          <a:solidFill>
            <a:srgbClr val="5F5F5F"/>
          </a:solidFill>
          <a:latin typeface="Univers" pitchFamily="34" charset="0"/>
        </a:defRPr>
      </a:lvl6pPr>
      <a:lvl7pPr marL="685800" algn="l" rtl="0" eaLnBrk="1" fontAlgn="base" hangingPunct="1">
        <a:spcBef>
          <a:spcPct val="0"/>
        </a:spcBef>
        <a:spcAft>
          <a:spcPct val="0"/>
        </a:spcAft>
        <a:defRPr sz="2400">
          <a:solidFill>
            <a:srgbClr val="5F5F5F"/>
          </a:solidFill>
          <a:latin typeface="Univers" pitchFamily="34" charset="0"/>
        </a:defRPr>
      </a:lvl7pPr>
      <a:lvl8pPr marL="1028700" algn="l" rtl="0" eaLnBrk="1" fontAlgn="base" hangingPunct="1">
        <a:spcBef>
          <a:spcPct val="0"/>
        </a:spcBef>
        <a:spcAft>
          <a:spcPct val="0"/>
        </a:spcAft>
        <a:defRPr sz="2400">
          <a:solidFill>
            <a:srgbClr val="5F5F5F"/>
          </a:solidFill>
          <a:latin typeface="Univers" pitchFamily="34" charset="0"/>
        </a:defRPr>
      </a:lvl8pPr>
      <a:lvl9pPr marL="1371600" algn="l" rtl="0" eaLnBrk="1" fontAlgn="base" hangingPunct="1">
        <a:spcBef>
          <a:spcPct val="0"/>
        </a:spcBef>
        <a:spcAft>
          <a:spcPct val="0"/>
        </a:spcAft>
        <a:defRPr sz="2400">
          <a:solidFill>
            <a:srgbClr val="5F5F5F"/>
          </a:solidFill>
          <a:latin typeface="Univers" pitchFamily="34" charset="0"/>
        </a:defRPr>
      </a:lvl9pPr>
    </p:titleStyle>
    <p:bodyStyle>
      <a:lvl1pPr marL="268288" indent="-250825" algn="l" rtl="0" eaLnBrk="1" fontAlgn="base" hangingPunct="1">
        <a:lnSpc>
          <a:spcPct val="100000"/>
        </a:lnSpc>
        <a:spcBef>
          <a:spcPts val="0"/>
        </a:spcBef>
        <a:spcAft>
          <a:spcPts val="600"/>
        </a:spcAft>
        <a:buClr>
          <a:schemeClr val="accent3"/>
        </a:buClr>
        <a:buFont typeface="Arial" panose="020B0604020202020204" pitchFamily="34" charset="0"/>
        <a:buChar char="•"/>
        <a:defRPr sz="1600" b="0" i="0">
          <a:solidFill>
            <a:schemeClr val="tx2"/>
          </a:solidFill>
          <a:latin typeface="+mn-lt"/>
          <a:ea typeface="+mn-ea"/>
          <a:cs typeface="Tahoma" panose="020B0604030504040204" pitchFamily="34" charset="0"/>
        </a:defRPr>
      </a:lvl1pPr>
      <a:lvl2pPr marL="450850" indent="-252000" algn="l" rtl="0" eaLnBrk="1" fontAlgn="base" hangingPunct="1">
        <a:lnSpc>
          <a:spcPct val="100000"/>
        </a:lnSpc>
        <a:spcBef>
          <a:spcPts val="0"/>
        </a:spcBef>
        <a:spcAft>
          <a:spcPts val="600"/>
        </a:spcAft>
        <a:buClr>
          <a:schemeClr val="accent3"/>
        </a:buClr>
        <a:buFont typeface="Arial" panose="020B0604020202020204" pitchFamily="34" charset="0"/>
        <a:buChar char="•"/>
        <a:defRPr sz="1400" b="0" i="0">
          <a:solidFill>
            <a:schemeClr val="tx2"/>
          </a:solidFill>
          <a:latin typeface="+mn-lt"/>
          <a:cs typeface="Tahoma" panose="020B0604030504040204" pitchFamily="34" charset="0"/>
        </a:defRPr>
      </a:lvl2pPr>
      <a:lvl3pPr marL="628650" indent="-252000" algn="l" rtl="0" eaLnBrk="1" fontAlgn="base" hangingPunct="1">
        <a:lnSpc>
          <a:spcPct val="100000"/>
        </a:lnSpc>
        <a:spcBef>
          <a:spcPts val="0"/>
        </a:spcBef>
        <a:spcAft>
          <a:spcPts val="600"/>
        </a:spcAft>
        <a:buClr>
          <a:schemeClr val="accent3"/>
        </a:buClr>
        <a:buSzPct val="100000"/>
        <a:buFont typeface="Arial" panose="020B0604020202020204" pitchFamily="34" charset="0"/>
        <a:buChar char="•"/>
        <a:defRPr sz="1400" b="0" i="0">
          <a:solidFill>
            <a:schemeClr val="tx2"/>
          </a:solidFill>
          <a:latin typeface="+mn-lt"/>
          <a:cs typeface="Tahoma" panose="020B0604030504040204" pitchFamily="34" charset="0"/>
        </a:defRPr>
      </a:lvl3pPr>
      <a:lvl4pPr marL="808038" indent="-252000" algn="l" rtl="0" eaLnBrk="1" fontAlgn="base" hangingPunct="1">
        <a:lnSpc>
          <a:spcPct val="100000"/>
        </a:lnSpc>
        <a:spcBef>
          <a:spcPts val="0"/>
        </a:spcBef>
        <a:spcAft>
          <a:spcPts val="600"/>
        </a:spcAft>
        <a:buClr>
          <a:schemeClr val="accent3"/>
        </a:buClr>
        <a:buSzPct val="100000"/>
        <a:buFont typeface="Arial" panose="020B0604020202020204" pitchFamily="34" charset="0"/>
        <a:buChar char="•"/>
        <a:tabLst/>
        <a:defRPr sz="1400" b="0" i="0">
          <a:solidFill>
            <a:schemeClr val="tx2"/>
          </a:solidFill>
          <a:latin typeface="+mn-lt"/>
          <a:cs typeface="Tahoma" panose="020B0604030504040204" pitchFamily="34" charset="0"/>
        </a:defRPr>
      </a:lvl4pPr>
      <a:lvl5pPr marL="990000" indent="-252000" algn="l" rtl="0" eaLnBrk="1" fontAlgn="base" hangingPunct="1">
        <a:lnSpc>
          <a:spcPct val="100000"/>
        </a:lnSpc>
        <a:spcBef>
          <a:spcPts val="0"/>
        </a:spcBef>
        <a:spcAft>
          <a:spcPts val="600"/>
        </a:spcAft>
        <a:buClr>
          <a:schemeClr val="accent3"/>
        </a:buClr>
        <a:buSzPct val="100000"/>
        <a:buFont typeface="Arial" panose="020B0604020202020204" pitchFamily="34" charset="0"/>
        <a:buChar char="•"/>
        <a:defRPr sz="1400" b="0" i="0">
          <a:solidFill>
            <a:schemeClr val="tx2"/>
          </a:solidFill>
          <a:latin typeface="+mn-lt"/>
          <a:cs typeface="Tahoma" panose="020B0604030504040204" pitchFamily="34" charset="0"/>
        </a:defRPr>
      </a:lvl5pPr>
      <a:lvl6pPr marL="1885950" indent="-171450" algn="l" rtl="0" eaLnBrk="1" fontAlgn="base" hangingPunct="1">
        <a:spcBef>
          <a:spcPct val="20000"/>
        </a:spcBef>
        <a:spcAft>
          <a:spcPct val="0"/>
        </a:spcAft>
        <a:buClr>
          <a:srgbClr val="A4A2D6"/>
        </a:buClr>
        <a:buSzPct val="80000"/>
        <a:buChar char="•"/>
        <a:defRPr sz="1200">
          <a:solidFill>
            <a:srgbClr val="5F5F5F"/>
          </a:solidFill>
          <a:latin typeface="+mn-lt"/>
        </a:defRPr>
      </a:lvl6pPr>
      <a:lvl7pPr marL="2228850" indent="-171450" algn="l" rtl="0" eaLnBrk="1" fontAlgn="base" hangingPunct="1">
        <a:spcBef>
          <a:spcPct val="20000"/>
        </a:spcBef>
        <a:spcAft>
          <a:spcPct val="0"/>
        </a:spcAft>
        <a:buClr>
          <a:srgbClr val="A4A2D6"/>
        </a:buClr>
        <a:buSzPct val="80000"/>
        <a:buChar char="•"/>
        <a:defRPr sz="1200">
          <a:solidFill>
            <a:srgbClr val="5F5F5F"/>
          </a:solidFill>
          <a:latin typeface="+mn-lt"/>
        </a:defRPr>
      </a:lvl7pPr>
      <a:lvl8pPr marL="2571750" indent="-171450" algn="l" rtl="0" eaLnBrk="1" fontAlgn="base" hangingPunct="1">
        <a:spcBef>
          <a:spcPct val="20000"/>
        </a:spcBef>
        <a:spcAft>
          <a:spcPct val="0"/>
        </a:spcAft>
        <a:buClr>
          <a:srgbClr val="A4A2D6"/>
        </a:buClr>
        <a:buSzPct val="80000"/>
        <a:buChar char="•"/>
        <a:defRPr sz="1200">
          <a:solidFill>
            <a:srgbClr val="5F5F5F"/>
          </a:solidFill>
          <a:latin typeface="+mn-lt"/>
        </a:defRPr>
      </a:lvl8pPr>
      <a:lvl9pPr marL="2914650" indent="-171450" algn="l" rtl="0" eaLnBrk="1" fontAlgn="base" hangingPunct="1">
        <a:spcBef>
          <a:spcPct val="20000"/>
        </a:spcBef>
        <a:spcAft>
          <a:spcPct val="0"/>
        </a:spcAft>
        <a:buClr>
          <a:srgbClr val="A4A2D6"/>
        </a:buClr>
        <a:buSzPct val="80000"/>
        <a:buChar char="•"/>
        <a:defRPr sz="1200">
          <a:solidFill>
            <a:srgbClr val="5F5F5F"/>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48">
          <p15:clr>
            <a:srgbClr val="F26B43"/>
          </p15:clr>
        </p15:guide>
        <p15:guide id="2" pos="2880">
          <p15:clr>
            <a:srgbClr val="F26B43"/>
          </p15:clr>
        </p15:guide>
        <p15:guide id="4" pos="7469">
          <p15:clr>
            <a:srgbClr val="F26B43"/>
          </p15:clr>
        </p15:guide>
        <p15:guide id="5" orient="horz" pos="3822">
          <p15:clr>
            <a:srgbClr val="F26B43"/>
          </p15:clr>
        </p15:guide>
        <p15:guide id="6" orient="horz" pos="120">
          <p15:clr>
            <a:srgbClr val="F26B43"/>
          </p15:clr>
        </p15:guide>
        <p15:guide id="7" orient="horz" pos="4110">
          <p15:clr>
            <a:srgbClr val="F26B43"/>
          </p15:clr>
        </p15:guide>
        <p15:guide id="8" orient="horz" pos="844">
          <p15:clr>
            <a:srgbClr val="F26B43"/>
          </p15:clr>
        </p15:guide>
        <p15:guide id="0" pos="5511">
          <p15:clr>
            <a:srgbClr val="F26B43"/>
          </p15:clr>
        </p15:guide>
        <p15:guide id="9" orient="horz" pos="3049">
          <p15:clr>
            <a:srgbClr val="F26B43"/>
          </p15:clr>
        </p15:guide>
        <p15:guide id="10" orient="horz" pos="704">
          <p15:clr>
            <a:srgbClr val="F26B43"/>
          </p15:clr>
        </p15:guide>
        <p15:guide id="11" orient="horz" pos="1752">
          <p15:clr>
            <a:srgbClr val="F26B43"/>
          </p15:clr>
        </p15:guide>
        <p15:guide id="12" pos="249">
          <p15:clr>
            <a:srgbClr val="F26B43"/>
          </p15:clr>
        </p15:guide>
        <p15:guide id="13" orient="horz" pos="2890">
          <p15:clr>
            <a:srgbClr val="F26B43"/>
          </p15:clr>
        </p15:guide>
        <p15:guide id="15" pos="1532">
          <p15:clr>
            <a:srgbClr val="F26B43"/>
          </p15:clr>
        </p15:guide>
        <p15:guide id="16" orient="horz" pos="25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bing.com/videos/search?q=youtube+phonics+sounds+english&amp;view=detail&amp;mid=939CE0B2280ACF43112A939CE0B2280ACF43112A&amp;FORM=VIR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1026714" y="3870430"/>
            <a:ext cx="7090571" cy="314325"/>
          </a:xfrm>
        </p:spPr>
        <p:txBody>
          <a:bodyPr/>
          <a:lstStyle/>
          <a:p>
            <a:r>
              <a:rPr lang="en-US" dirty="0"/>
              <a:t>Spring Term 2020 </a:t>
            </a:r>
            <a:endParaRPr lang="en-GB" dirty="0"/>
          </a:p>
        </p:txBody>
      </p:sp>
      <p:sp>
        <p:nvSpPr>
          <p:cNvPr id="3" name="Title 2">
            <a:extLst>
              <a:ext uri="{FF2B5EF4-FFF2-40B4-BE49-F238E27FC236}">
                <a16:creationId xmlns:a16="http://schemas.microsoft.com/office/drawing/2014/main" id="{88125C0D-CF34-4336-839B-62947C7BF99B}"/>
              </a:ext>
            </a:extLst>
          </p:cNvPr>
          <p:cNvSpPr>
            <a:spLocks noGrp="1"/>
          </p:cNvSpPr>
          <p:nvPr>
            <p:ph type="ctrTitle"/>
          </p:nvPr>
        </p:nvSpPr>
        <p:spPr/>
        <p:txBody>
          <a:bodyPr/>
          <a:lstStyle/>
          <a:p>
            <a:pPr lvl="0" fontAlgn="auto">
              <a:lnSpc>
                <a:spcPct val="100000"/>
              </a:lnSpc>
              <a:spcBef>
                <a:spcPct val="20000"/>
              </a:spcBef>
              <a:spcAft>
                <a:spcPts val="0"/>
              </a:spcAft>
            </a:pPr>
            <a:br>
              <a:rPr lang="en-GB" sz="4000" b="0" kern="1200" dirty="0">
                <a:latin typeface="Comic Sans MS" pitchFamily="66" charset="0"/>
                <a:ea typeface="+mn-ea"/>
                <a:cs typeface="+mn-cs"/>
              </a:rPr>
            </a:br>
            <a:br>
              <a:rPr lang="en-GB" sz="4000" b="0" kern="1200" dirty="0">
                <a:latin typeface="Comic Sans MS" pitchFamily="66" charset="0"/>
                <a:ea typeface="+mn-ea"/>
                <a:cs typeface="+mn-cs"/>
              </a:rPr>
            </a:br>
            <a:br>
              <a:rPr lang="en-GB" sz="4000" b="0" kern="1200" dirty="0">
                <a:latin typeface="Comic Sans MS" pitchFamily="66" charset="0"/>
                <a:ea typeface="+mn-ea"/>
                <a:cs typeface="+mn-cs"/>
              </a:rPr>
            </a:br>
            <a:r>
              <a:rPr lang="en-GB" sz="3600" b="0" kern="1200">
                <a:latin typeface="Comic Sans MS"/>
                <a:ea typeface="+mn-ea"/>
                <a:cs typeface="+mn-cs"/>
              </a:rPr>
              <a:t>Supporting Children’s </a:t>
            </a:r>
            <a:r>
              <a:rPr lang="en-GB" sz="3600" b="0" kern="1200" dirty="0">
                <a:latin typeface="Comic Sans MS"/>
                <a:ea typeface="+mn-ea"/>
                <a:cs typeface="+mn-cs"/>
              </a:rPr>
              <a:t>Learning </a:t>
            </a:r>
            <a:br>
              <a:rPr lang="en-GB" sz="3600" b="0" kern="1200" dirty="0">
                <a:latin typeface="Comic Sans MS" pitchFamily="66" charset="0"/>
                <a:ea typeface="+mn-ea"/>
                <a:cs typeface="+mn-cs"/>
              </a:rPr>
            </a:br>
            <a:r>
              <a:rPr lang="en-GB" sz="3600" b="0" kern="1200" dirty="0">
                <a:latin typeface="Comic Sans MS"/>
                <a:ea typeface="+mn-ea"/>
                <a:cs typeface="+mn-cs"/>
              </a:rPr>
              <a:t>Wednesday 5</a:t>
            </a:r>
            <a:r>
              <a:rPr lang="en-GB" sz="3600" b="0" kern="1200" baseline="30000" dirty="0">
                <a:latin typeface="Comic Sans MS"/>
                <a:ea typeface="+mn-ea"/>
                <a:cs typeface="+mn-cs"/>
              </a:rPr>
              <a:t>th</a:t>
            </a:r>
            <a:r>
              <a:rPr lang="en-GB" sz="3600" b="0" kern="1200" dirty="0">
                <a:latin typeface="Comic Sans MS"/>
                <a:ea typeface="+mn-ea"/>
                <a:cs typeface="+mn-cs"/>
              </a:rPr>
              <a:t> February 2020</a:t>
            </a:r>
            <a:br>
              <a:rPr lang="en-GB" sz="3600" b="0" kern="1200" dirty="0">
                <a:latin typeface="Comic Sans MS" pitchFamily="66" charset="0"/>
                <a:ea typeface="+mn-ea"/>
                <a:cs typeface="+mn-cs"/>
              </a:rPr>
            </a:br>
            <a:endParaRPr lang="en-GB" dirty="0"/>
          </a:p>
        </p:txBody>
      </p:sp>
      <p:pic>
        <p:nvPicPr>
          <p:cNvPr id="7" name="Picture 6">
            <a:extLst>
              <a:ext uri="{FF2B5EF4-FFF2-40B4-BE49-F238E27FC236}">
                <a16:creationId xmlns:a16="http://schemas.microsoft.com/office/drawing/2014/main" id="{57261909-5DDE-47A3-AF94-6A84592FC48E}"/>
              </a:ext>
            </a:extLst>
          </p:cNvPr>
          <p:cNvPicPr>
            <a:picLocks noChangeAspect="1"/>
          </p:cNvPicPr>
          <p:nvPr/>
        </p:nvPicPr>
        <p:blipFill>
          <a:blip r:embed="rId3"/>
          <a:stretch>
            <a:fillRect/>
          </a:stretch>
        </p:blipFill>
        <p:spPr>
          <a:xfrm>
            <a:off x="3881725" y="2175519"/>
            <a:ext cx="1380549" cy="1384973"/>
          </a:xfrm>
          <a:prstGeom prst="rect">
            <a:avLst/>
          </a:prstGeom>
        </p:spPr>
      </p:pic>
    </p:spTree>
    <p:extLst>
      <p:ext uri="{BB962C8B-B14F-4D97-AF65-F5344CB8AC3E}">
        <p14:creationId xmlns:p14="http://schemas.microsoft.com/office/powerpoint/2010/main" val="232590039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3E427A-56F9-42D2-9FAF-FCDB37AF18D3}"/>
              </a:ext>
            </a:extLst>
          </p:cNvPr>
          <p:cNvSpPr txBox="1"/>
          <p:nvPr/>
        </p:nvSpPr>
        <p:spPr>
          <a:xfrm>
            <a:off x="496956" y="848305"/>
            <a:ext cx="5227983" cy="1883593"/>
          </a:xfrm>
          <a:prstGeom prst="rect">
            <a:avLst/>
          </a:prstGeom>
        </p:spPr>
        <p:txBody>
          <a:bodyPr wrap="square" rtlCol="0">
            <a:spAutoFit/>
          </a:bodyPr>
          <a:lstStyle/>
          <a:p>
            <a:pPr marR="0" algn="l" defTabSz="914400" rtl="0" eaLnBrk="1" fontAlgn="base" latinLnBrk="0" hangingPunct="1">
              <a:lnSpc>
                <a:spcPct val="100000"/>
              </a:lnSpc>
              <a:spcBef>
                <a:spcPct val="20000"/>
              </a:spcBef>
              <a:spcAft>
                <a:spcPct val="0"/>
              </a:spcAft>
              <a:buClr>
                <a:schemeClr val="folHlink"/>
              </a:buClr>
              <a:buSzTx/>
              <a:tabLst/>
            </a:pPr>
            <a:endParaRPr lang="en-GB" sz="1800" kern="0" dirty="0"/>
          </a:p>
          <a:p>
            <a:pPr marR="0" algn="l" defTabSz="914400" rtl="0" eaLnBrk="1" fontAlgn="base" latinLnBrk="0" hangingPunct="1">
              <a:lnSpc>
                <a:spcPct val="100000"/>
              </a:lnSpc>
              <a:spcBef>
                <a:spcPct val="20000"/>
              </a:spcBef>
              <a:spcAft>
                <a:spcPct val="0"/>
              </a:spcAft>
              <a:buClr>
                <a:schemeClr val="folHlink"/>
              </a:buClr>
              <a:buSzTx/>
              <a:tabLst/>
            </a:pPr>
            <a:endParaRPr lang="en-GB" sz="1800" b="1" kern="0" dirty="0">
              <a:solidFill>
                <a:srgbClr val="0074BC"/>
              </a:solidFill>
            </a:endParaRPr>
          </a:p>
          <a:p>
            <a:pPr marR="0" algn="l" defTabSz="914400" rtl="0" eaLnBrk="1" fontAlgn="base" latinLnBrk="0" hangingPunct="1">
              <a:lnSpc>
                <a:spcPct val="100000"/>
              </a:lnSpc>
              <a:spcBef>
                <a:spcPct val="20000"/>
              </a:spcBef>
              <a:spcAft>
                <a:spcPct val="0"/>
              </a:spcAft>
              <a:buClr>
                <a:schemeClr val="folHlink"/>
              </a:buClr>
              <a:buSzTx/>
              <a:tabLst/>
            </a:pPr>
            <a:endParaRPr lang="en-GB" sz="1800" b="1" kern="0" dirty="0">
              <a:solidFill>
                <a:srgbClr val="0074BC"/>
              </a:solidFill>
            </a:endParaRPr>
          </a:p>
          <a:p>
            <a:pPr marL="342900" marR="0" indent="-342900" algn="l" defTabSz="914400" rtl="0" eaLnBrk="1" fontAlgn="base" latinLnBrk="0" hangingPunct="1">
              <a:lnSpc>
                <a:spcPct val="100000"/>
              </a:lnSpc>
              <a:spcBef>
                <a:spcPct val="20000"/>
              </a:spcBef>
              <a:spcAft>
                <a:spcPct val="0"/>
              </a:spcAft>
              <a:buClr>
                <a:schemeClr val="folHlink"/>
              </a:buClr>
              <a:buSzTx/>
              <a:buFont typeface="Wingdings" pitchFamily="2" charset="2"/>
              <a:buChar char=""/>
              <a:tabLst/>
            </a:pPr>
            <a:endParaRPr lang="en-GB" kern="0" dirty="0">
              <a:latin typeface="+mn-lt"/>
            </a:endParaRPr>
          </a:p>
          <a:p>
            <a:pPr marR="0" algn="l" defTabSz="914400" rtl="0" eaLnBrk="1" fontAlgn="base" latinLnBrk="0" hangingPunct="1">
              <a:lnSpc>
                <a:spcPct val="100000"/>
              </a:lnSpc>
              <a:spcBef>
                <a:spcPct val="20000"/>
              </a:spcBef>
              <a:spcAft>
                <a:spcPct val="0"/>
              </a:spcAft>
              <a:buClr>
                <a:schemeClr val="folHlink"/>
              </a:buClr>
              <a:buSzTx/>
              <a:tabLst/>
            </a:pPr>
            <a:endParaRPr lang="en-GB" sz="1800" b="1" kern="0" dirty="0"/>
          </a:p>
          <a:p>
            <a:pPr marR="0" algn="l" defTabSz="914400" rtl="0" eaLnBrk="1" fontAlgn="base" latinLnBrk="0" hangingPunct="1">
              <a:lnSpc>
                <a:spcPct val="100000"/>
              </a:lnSpc>
              <a:spcBef>
                <a:spcPct val="20000"/>
              </a:spcBef>
              <a:spcAft>
                <a:spcPct val="0"/>
              </a:spcAft>
              <a:buClr>
                <a:schemeClr val="folHlink"/>
              </a:buClr>
              <a:buSzTx/>
              <a:tabLst/>
            </a:pPr>
            <a:endParaRPr lang="en-GB" kern="0" dirty="0">
              <a:latin typeface="+mn-lt"/>
            </a:endParaRPr>
          </a:p>
        </p:txBody>
      </p:sp>
      <p:sp>
        <p:nvSpPr>
          <p:cNvPr id="4" name="Title 3">
            <a:extLst>
              <a:ext uri="{FF2B5EF4-FFF2-40B4-BE49-F238E27FC236}">
                <a16:creationId xmlns:a16="http://schemas.microsoft.com/office/drawing/2014/main" id="{678BC191-F3F6-4E93-9DAA-41FEFA9EF74B}"/>
              </a:ext>
            </a:extLst>
          </p:cNvPr>
          <p:cNvSpPr>
            <a:spLocks noGrp="1"/>
          </p:cNvSpPr>
          <p:nvPr>
            <p:ph type="title"/>
          </p:nvPr>
        </p:nvSpPr>
        <p:spPr>
          <a:xfrm>
            <a:off x="893618" y="279424"/>
            <a:ext cx="7872381" cy="290417"/>
          </a:xfrm>
        </p:spPr>
        <p:txBody>
          <a:bodyPr/>
          <a:lstStyle/>
          <a:p>
            <a:r>
              <a:rPr lang="en-GB" sz="2000" dirty="0"/>
              <a:t>Questions to help your child with their comprehension</a:t>
            </a:r>
          </a:p>
        </p:txBody>
      </p:sp>
      <p:pic>
        <p:nvPicPr>
          <p:cNvPr id="2" name="Picture 1">
            <a:extLst>
              <a:ext uri="{FF2B5EF4-FFF2-40B4-BE49-F238E27FC236}">
                <a16:creationId xmlns:a16="http://schemas.microsoft.com/office/drawing/2014/main" id="{D28D3BD0-3973-4F1A-915F-1A999EE335D0}"/>
              </a:ext>
            </a:extLst>
          </p:cNvPr>
          <p:cNvPicPr>
            <a:picLocks noChangeAspect="1"/>
          </p:cNvPicPr>
          <p:nvPr/>
        </p:nvPicPr>
        <p:blipFill>
          <a:blip r:embed="rId3"/>
          <a:stretch>
            <a:fillRect/>
          </a:stretch>
        </p:blipFill>
        <p:spPr>
          <a:xfrm>
            <a:off x="0" y="22261"/>
            <a:ext cx="798645" cy="804742"/>
          </a:xfrm>
          <a:prstGeom prst="rect">
            <a:avLst/>
          </a:prstGeom>
        </p:spPr>
      </p:pic>
      <p:graphicFrame>
        <p:nvGraphicFramePr>
          <p:cNvPr id="6" name="Content Placeholder 3">
            <a:extLst>
              <a:ext uri="{FF2B5EF4-FFF2-40B4-BE49-F238E27FC236}">
                <a16:creationId xmlns:a16="http://schemas.microsoft.com/office/drawing/2014/main" id="{98621FD2-7720-4FFE-B564-C3BF99B13F15}"/>
              </a:ext>
            </a:extLst>
          </p:cNvPr>
          <p:cNvGraphicFramePr>
            <a:graphicFrameLocks/>
          </p:cNvGraphicFramePr>
          <p:nvPr>
            <p:extLst>
              <p:ext uri="{D42A27DB-BD31-4B8C-83A1-F6EECF244321}">
                <p14:modId xmlns:p14="http://schemas.microsoft.com/office/powerpoint/2010/main" val="3281851071"/>
              </p:ext>
            </p:extLst>
          </p:nvPr>
        </p:nvGraphicFramePr>
        <p:xfrm>
          <a:off x="893617" y="827003"/>
          <a:ext cx="7509165" cy="3840480"/>
        </p:xfrm>
        <a:graphic>
          <a:graphicData uri="http://schemas.openxmlformats.org/drawingml/2006/table">
            <a:tbl>
              <a:tblPr firstRow="1" firstCol="1" lastRow="1" lastCol="1" bandRow="1" bandCol="1"/>
              <a:tblGrid>
                <a:gridCol w="2679746">
                  <a:extLst>
                    <a:ext uri="{9D8B030D-6E8A-4147-A177-3AD203B41FA5}">
                      <a16:colId xmlns:a16="http://schemas.microsoft.com/office/drawing/2014/main" val="2025589776"/>
                    </a:ext>
                  </a:extLst>
                </a:gridCol>
                <a:gridCol w="2626819">
                  <a:extLst>
                    <a:ext uri="{9D8B030D-6E8A-4147-A177-3AD203B41FA5}">
                      <a16:colId xmlns:a16="http://schemas.microsoft.com/office/drawing/2014/main" val="1782517336"/>
                    </a:ext>
                  </a:extLst>
                </a:gridCol>
                <a:gridCol w="2202600">
                  <a:extLst>
                    <a:ext uri="{9D8B030D-6E8A-4147-A177-3AD203B41FA5}">
                      <a16:colId xmlns:a16="http://schemas.microsoft.com/office/drawing/2014/main" val="402440920"/>
                    </a:ext>
                  </a:extLst>
                </a:gridCol>
              </a:tblGrid>
              <a:tr h="2007505">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36000">
                        <a:spcBef>
                          <a:spcPts val="0"/>
                        </a:spcBef>
                        <a:spcAft>
                          <a:spcPts val="0"/>
                        </a:spcAft>
                      </a:pPr>
                      <a:r>
                        <a:rPr lang="en-GB" sz="900" b="1" u="sng" dirty="0">
                          <a:effectLst/>
                          <a:latin typeface="Comic Sans MS" panose="030F0702030302020204" pitchFamily="66" charset="0"/>
                          <a:ea typeface="Times New Roman" panose="02020603050405020304" pitchFamily="18" charset="0"/>
                          <a:cs typeface="Times New Roman" panose="02020603050405020304" pitchFamily="18" charset="0"/>
                        </a:rPr>
                        <a:t>Book introduction</a:t>
                      </a:r>
                      <a:endParaRPr lang="en-GB" sz="900" b="1" u="sng" dirty="0">
                        <a:effectLst/>
                        <a:latin typeface="SassoonPrimaryInfant"/>
                        <a:ea typeface="Times New Roman" panose="02020603050405020304" pitchFamily="18" charset="0"/>
                        <a:cs typeface="Times New Roman" panose="02020603050405020304" pitchFamily="18" charset="0"/>
                      </a:endParaRPr>
                    </a:p>
                    <a:p>
                      <a:pPr marL="36000">
                        <a:spcBef>
                          <a:spcPts val="0"/>
                        </a:spcBef>
                        <a:spcAft>
                          <a:spcPts val="0"/>
                        </a:spcAft>
                      </a:pPr>
                      <a:r>
                        <a:rPr lang="en-GB" sz="900" dirty="0">
                          <a:effectLst/>
                          <a:latin typeface="Comic Sans MS" panose="030F0702030302020204" pitchFamily="66" charset="0"/>
                          <a:ea typeface="Times New Roman" panose="02020603050405020304" pitchFamily="18" charset="0"/>
                        </a:rPr>
                        <a:t> </a:t>
                      </a:r>
                      <a:endParaRPr lang="en-GB" sz="900" dirty="0">
                        <a:effectLst/>
                        <a:latin typeface="Times New Roman" panose="02020603050405020304" pitchFamily="18" charset="0"/>
                        <a:ea typeface="Times New Roman" panose="02020603050405020304" pitchFamily="18" charset="0"/>
                      </a:endParaRPr>
                    </a:p>
                    <a:p>
                      <a:pPr marL="36000">
                        <a:spcBef>
                          <a:spcPts val="0"/>
                        </a:spcBef>
                        <a:spcAft>
                          <a:spcPts val="0"/>
                        </a:spcAft>
                      </a:pPr>
                      <a:r>
                        <a:rPr lang="en-GB" sz="900" dirty="0">
                          <a:effectLst/>
                          <a:latin typeface="Comic Sans MS" panose="030F0702030302020204" pitchFamily="66" charset="0"/>
                          <a:ea typeface="Times New Roman" panose="02020603050405020304" pitchFamily="18" charset="0"/>
                        </a:rPr>
                        <a:t>Who is the author?</a:t>
                      </a:r>
                      <a:endParaRPr lang="en-GB" sz="900" dirty="0">
                        <a:effectLst/>
                        <a:latin typeface="Times New Roman" panose="02020603050405020304" pitchFamily="18" charset="0"/>
                        <a:ea typeface="Times New Roman" panose="02020603050405020304" pitchFamily="18" charset="0"/>
                      </a:endParaRPr>
                    </a:p>
                    <a:p>
                      <a:pPr marL="36000">
                        <a:spcBef>
                          <a:spcPts val="0"/>
                        </a:spcBef>
                        <a:spcAft>
                          <a:spcPts val="0"/>
                        </a:spcAft>
                      </a:pPr>
                      <a:r>
                        <a:rPr lang="en-GB" sz="900" dirty="0">
                          <a:effectLst/>
                          <a:latin typeface="Comic Sans MS" panose="030F0702030302020204" pitchFamily="66" charset="0"/>
                          <a:ea typeface="Times New Roman" panose="02020603050405020304" pitchFamily="18" charset="0"/>
                        </a:rPr>
                        <a:t> </a:t>
                      </a:r>
                      <a:endParaRPr lang="en-GB" sz="900" dirty="0">
                        <a:effectLst/>
                        <a:latin typeface="Times New Roman" panose="02020603050405020304" pitchFamily="18" charset="0"/>
                        <a:ea typeface="Times New Roman" panose="02020603050405020304" pitchFamily="18" charset="0"/>
                      </a:endParaRPr>
                    </a:p>
                    <a:p>
                      <a:pPr marL="36000">
                        <a:spcBef>
                          <a:spcPts val="0"/>
                        </a:spcBef>
                        <a:spcAft>
                          <a:spcPts val="0"/>
                        </a:spcAft>
                      </a:pPr>
                      <a:r>
                        <a:rPr lang="en-GB" sz="900" dirty="0">
                          <a:effectLst/>
                          <a:latin typeface="Comic Sans MS" panose="030F0702030302020204" pitchFamily="66" charset="0"/>
                          <a:ea typeface="Times New Roman" panose="02020603050405020304" pitchFamily="18" charset="0"/>
                        </a:rPr>
                        <a:t>What can you see on the front cover?</a:t>
                      </a:r>
                      <a:endParaRPr lang="en-GB" sz="900" dirty="0">
                        <a:effectLst/>
                        <a:latin typeface="Times New Roman" panose="02020603050405020304" pitchFamily="18" charset="0"/>
                        <a:ea typeface="Times New Roman" panose="02020603050405020304" pitchFamily="18" charset="0"/>
                      </a:endParaRPr>
                    </a:p>
                    <a:p>
                      <a:pPr marL="36000">
                        <a:spcBef>
                          <a:spcPts val="0"/>
                        </a:spcBef>
                        <a:spcAft>
                          <a:spcPts val="0"/>
                        </a:spcAft>
                      </a:pPr>
                      <a:r>
                        <a:rPr lang="en-GB" sz="900" dirty="0">
                          <a:effectLst/>
                          <a:latin typeface="Comic Sans MS" panose="030F0702030302020204" pitchFamily="66" charset="0"/>
                          <a:ea typeface="Times New Roman" panose="02020603050405020304" pitchFamily="18" charset="0"/>
                        </a:rPr>
                        <a:t> </a:t>
                      </a:r>
                      <a:endParaRPr lang="en-GB" sz="900" dirty="0">
                        <a:effectLst/>
                        <a:latin typeface="Times New Roman" panose="02020603050405020304" pitchFamily="18" charset="0"/>
                        <a:ea typeface="Times New Roman" panose="02020603050405020304" pitchFamily="18" charset="0"/>
                      </a:endParaRPr>
                    </a:p>
                    <a:p>
                      <a:pPr marL="36000">
                        <a:spcBef>
                          <a:spcPts val="0"/>
                        </a:spcBef>
                        <a:spcAft>
                          <a:spcPts val="0"/>
                        </a:spcAft>
                      </a:pPr>
                      <a:r>
                        <a:rPr lang="en-GB" sz="900" dirty="0">
                          <a:effectLst/>
                          <a:latin typeface="Comic Sans MS" panose="030F0702030302020204" pitchFamily="66" charset="0"/>
                          <a:ea typeface="Times New Roman" panose="02020603050405020304" pitchFamily="18" charset="0"/>
                        </a:rPr>
                        <a:t>What do you think this book is going to be about?</a:t>
                      </a:r>
                      <a:endParaRPr lang="en-GB" sz="900" dirty="0">
                        <a:effectLst/>
                        <a:latin typeface="Times New Roman" panose="02020603050405020304" pitchFamily="18" charset="0"/>
                        <a:ea typeface="Times New Roman" panose="02020603050405020304" pitchFamily="18" charset="0"/>
                      </a:endParaRPr>
                    </a:p>
                    <a:p>
                      <a:pPr marL="36000">
                        <a:spcBef>
                          <a:spcPts val="0"/>
                        </a:spcBef>
                        <a:spcAft>
                          <a:spcPts val="0"/>
                        </a:spcAft>
                      </a:pPr>
                      <a:r>
                        <a:rPr lang="en-GB" sz="900" dirty="0">
                          <a:effectLst/>
                          <a:latin typeface="Comic Sans MS" panose="030F0702030302020204" pitchFamily="66" charset="0"/>
                          <a:ea typeface="Times New Roman" panose="02020603050405020304" pitchFamily="18" charset="0"/>
                        </a:rPr>
                        <a:t> </a:t>
                      </a:r>
                      <a:endParaRPr lang="en-GB" sz="900" dirty="0">
                        <a:effectLst/>
                        <a:latin typeface="Times New Roman" panose="02020603050405020304" pitchFamily="18" charset="0"/>
                        <a:ea typeface="Times New Roman" panose="02020603050405020304" pitchFamily="18" charset="0"/>
                      </a:endParaRPr>
                    </a:p>
                    <a:p>
                      <a:pPr marL="36000">
                        <a:spcBef>
                          <a:spcPts val="0"/>
                        </a:spcBef>
                        <a:spcAft>
                          <a:spcPts val="0"/>
                        </a:spcAft>
                      </a:pPr>
                      <a:r>
                        <a:rPr lang="en-GB" sz="900" dirty="0">
                          <a:effectLst/>
                          <a:latin typeface="Comic Sans MS" panose="030F0702030302020204" pitchFamily="66" charset="0"/>
                          <a:ea typeface="Times New Roman" panose="02020603050405020304" pitchFamily="18" charset="0"/>
                        </a:rPr>
                        <a:t>Does the blurb give us any more clues?</a:t>
                      </a:r>
                      <a:endParaRPr lang="en-GB" sz="900" dirty="0">
                        <a:effectLst/>
                        <a:latin typeface="Times New Roman" panose="02020603050405020304" pitchFamily="18" charset="0"/>
                        <a:ea typeface="Times New Roman" panose="02020603050405020304" pitchFamily="18" charset="0"/>
                      </a:endParaRPr>
                    </a:p>
                    <a:p>
                      <a:pPr marL="36000">
                        <a:spcBef>
                          <a:spcPts val="0"/>
                        </a:spcBef>
                        <a:spcAft>
                          <a:spcPts val="0"/>
                        </a:spcAft>
                      </a:pPr>
                      <a:r>
                        <a:rPr lang="en-GB" sz="900" dirty="0">
                          <a:effectLst/>
                          <a:latin typeface="Comic Sans MS" panose="030F0702030302020204" pitchFamily="66" charset="0"/>
                          <a:ea typeface="Times New Roman" panose="02020603050405020304" pitchFamily="18" charset="0"/>
                        </a:rPr>
                        <a:t> </a:t>
                      </a:r>
                      <a:endParaRPr lang="en-GB" sz="900" dirty="0">
                        <a:effectLst/>
                        <a:latin typeface="Times New Roman" panose="02020603050405020304" pitchFamily="18" charset="0"/>
                        <a:ea typeface="Times New Roman" panose="02020603050405020304" pitchFamily="18" charset="0"/>
                      </a:endParaRPr>
                    </a:p>
                    <a:p>
                      <a:pPr marL="36000">
                        <a:spcBef>
                          <a:spcPts val="0"/>
                        </a:spcBef>
                        <a:spcAft>
                          <a:spcPts val="0"/>
                        </a:spcAft>
                      </a:pPr>
                      <a:r>
                        <a:rPr lang="en-GB" sz="900" dirty="0">
                          <a:effectLst/>
                          <a:latin typeface="Comic Sans MS" panose="030F0702030302020204" pitchFamily="66" charset="0"/>
                          <a:ea typeface="Times New Roman" panose="02020603050405020304" pitchFamily="18" charset="0"/>
                        </a:rPr>
                        <a:t>Who do you think the characters are going to be?</a:t>
                      </a:r>
                      <a:endParaRPr lang="en-GB" sz="900" dirty="0">
                        <a:effectLst/>
                        <a:latin typeface="Times New Roman" panose="02020603050405020304" pitchFamily="18" charset="0"/>
                        <a:ea typeface="Times New Roman" panose="02020603050405020304" pitchFamily="18" charset="0"/>
                      </a:endParaRPr>
                    </a:p>
                    <a:p>
                      <a:pPr marL="36000">
                        <a:spcBef>
                          <a:spcPts val="0"/>
                        </a:spcBef>
                        <a:spcAft>
                          <a:spcPts val="0"/>
                        </a:spcAft>
                      </a:pPr>
                      <a:r>
                        <a:rPr lang="en-GB" sz="900" dirty="0">
                          <a:effectLst/>
                          <a:latin typeface="Comic Sans MS" panose="030F0702030302020204" pitchFamily="66" charset="0"/>
                          <a:ea typeface="Times New Roman" panose="02020603050405020304" pitchFamily="18" charset="0"/>
                        </a:rPr>
                        <a:t> </a:t>
                      </a:r>
                      <a:endParaRPr lang="en-GB" sz="900" dirty="0">
                        <a:effectLst/>
                        <a:latin typeface="Times New Roman" panose="02020603050405020304" pitchFamily="18" charset="0"/>
                        <a:ea typeface="Times New Roman" panose="02020603050405020304" pitchFamily="18" charset="0"/>
                      </a:endParaRPr>
                    </a:p>
                    <a:p>
                      <a:pPr marL="36000">
                        <a:spcBef>
                          <a:spcPts val="0"/>
                        </a:spcBef>
                        <a:spcAft>
                          <a:spcPts val="0"/>
                        </a:spcAft>
                      </a:pPr>
                      <a:r>
                        <a:rPr lang="en-GB" sz="900" dirty="0">
                          <a:effectLst/>
                          <a:latin typeface="Comic Sans MS" panose="030F0702030302020204" pitchFamily="66" charset="0"/>
                          <a:ea typeface="Times New Roman" panose="02020603050405020304" pitchFamily="18" charset="0"/>
                        </a:rPr>
                        <a:t> </a:t>
                      </a:r>
                      <a:endParaRPr lang="en-GB" sz="900" dirty="0">
                        <a:effectLst/>
                        <a:latin typeface="Times New Roman" panose="02020603050405020304" pitchFamily="18" charset="0"/>
                        <a:ea typeface="Times New Roman" panose="02020603050405020304" pitchFamily="18" charset="0"/>
                      </a:endParaRPr>
                    </a:p>
                  </a:txBody>
                  <a:tcPr marL="67120" marR="67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36000">
                        <a:spcBef>
                          <a:spcPts val="0"/>
                        </a:spcBef>
                        <a:spcAft>
                          <a:spcPts val="0"/>
                        </a:spcAft>
                      </a:pPr>
                      <a:r>
                        <a:rPr lang="en-GB" sz="900" b="1" u="sng" dirty="0">
                          <a:effectLst/>
                          <a:latin typeface="Comic Sans MS" panose="030F0702030302020204" pitchFamily="66" charset="0"/>
                          <a:ea typeface="Times New Roman" panose="02020603050405020304" pitchFamily="18" charset="0"/>
                        </a:rPr>
                        <a:t>Understanding what you have read</a:t>
                      </a:r>
                      <a:endParaRPr lang="en-GB" sz="900" b="1" dirty="0">
                        <a:effectLst/>
                        <a:latin typeface="Times New Roman" panose="02020603050405020304" pitchFamily="18" charset="0"/>
                        <a:ea typeface="Times New Roman" panose="02020603050405020304" pitchFamily="18" charset="0"/>
                      </a:endParaRPr>
                    </a:p>
                    <a:p>
                      <a:pPr marL="36000">
                        <a:spcBef>
                          <a:spcPts val="0"/>
                        </a:spcBef>
                        <a:spcAft>
                          <a:spcPts val="0"/>
                        </a:spcAft>
                      </a:pPr>
                      <a:r>
                        <a:rPr lang="en-GB" sz="900" u="none" strike="noStrike" dirty="0">
                          <a:effectLst/>
                          <a:latin typeface="Comic Sans MS" panose="030F0702030302020204" pitchFamily="66" charset="0"/>
                          <a:ea typeface="Times New Roman" panose="02020603050405020304" pitchFamily="18" charset="0"/>
                        </a:rPr>
                        <a:t> </a:t>
                      </a:r>
                      <a:endParaRPr lang="en-GB" sz="900" dirty="0">
                        <a:effectLst/>
                        <a:latin typeface="Times New Roman" panose="02020603050405020304" pitchFamily="18" charset="0"/>
                        <a:ea typeface="Times New Roman" panose="02020603050405020304" pitchFamily="18" charset="0"/>
                      </a:endParaRPr>
                    </a:p>
                    <a:p>
                      <a:pPr marL="36000">
                        <a:spcBef>
                          <a:spcPts val="0"/>
                        </a:spcBef>
                        <a:spcAft>
                          <a:spcPts val="0"/>
                        </a:spcAft>
                      </a:pPr>
                      <a:r>
                        <a:rPr lang="en-GB" sz="900" dirty="0">
                          <a:effectLst/>
                          <a:latin typeface="Comic Sans MS" panose="030F0702030302020204" pitchFamily="66" charset="0"/>
                          <a:ea typeface="Times New Roman" panose="02020603050405020304" pitchFamily="18" charset="0"/>
                        </a:rPr>
                        <a:t>What do you think is happening here?</a:t>
                      </a:r>
                      <a:endParaRPr lang="en-GB" sz="900" dirty="0">
                        <a:effectLst/>
                        <a:latin typeface="Times New Roman" panose="02020603050405020304" pitchFamily="18" charset="0"/>
                        <a:ea typeface="Times New Roman" panose="02020603050405020304" pitchFamily="18" charset="0"/>
                      </a:endParaRPr>
                    </a:p>
                    <a:p>
                      <a:pPr marL="36000">
                        <a:spcBef>
                          <a:spcPts val="0"/>
                        </a:spcBef>
                        <a:spcAft>
                          <a:spcPts val="0"/>
                        </a:spcAft>
                      </a:pPr>
                      <a:r>
                        <a:rPr lang="en-GB" sz="900" dirty="0">
                          <a:effectLst/>
                          <a:latin typeface="Comic Sans MS" panose="030F0702030302020204" pitchFamily="66" charset="0"/>
                          <a:ea typeface="Times New Roman" panose="02020603050405020304" pitchFamily="18" charset="0"/>
                        </a:rPr>
                        <a:t> </a:t>
                      </a:r>
                      <a:endParaRPr lang="en-GB" sz="900" dirty="0">
                        <a:effectLst/>
                        <a:latin typeface="Times New Roman" panose="02020603050405020304" pitchFamily="18" charset="0"/>
                        <a:ea typeface="Times New Roman" panose="02020603050405020304" pitchFamily="18" charset="0"/>
                      </a:endParaRPr>
                    </a:p>
                    <a:p>
                      <a:pPr marL="36000">
                        <a:spcBef>
                          <a:spcPts val="0"/>
                        </a:spcBef>
                        <a:spcAft>
                          <a:spcPts val="0"/>
                        </a:spcAft>
                      </a:pPr>
                      <a:r>
                        <a:rPr lang="en-GB" sz="900" dirty="0">
                          <a:effectLst/>
                          <a:latin typeface="Comic Sans MS" panose="030F0702030302020204" pitchFamily="66" charset="0"/>
                          <a:ea typeface="Times New Roman" panose="02020603050405020304" pitchFamily="18" charset="0"/>
                        </a:rPr>
                        <a:t>What happened in the story?</a:t>
                      </a:r>
                      <a:endParaRPr lang="en-GB" sz="900" dirty="0">
                        <a:effectLst/>
                        <a:latin typeface="Times New Roman" panose="02020603050405020304" pitchFamily="18" charset="0"/>
                        <a:ea typeface="Times New Roman" panose="02020603050405020304" pitchFamily="18" charset="0"/>
                      </a:endParaRPr>
                    </a:p>
                    <a:p>
                      <a:pPr marL="36000">
                        <a:spcBef>
                          <a:spcPts val="0"/>
                        </a:spcBef>
                        <a:spcAft>
                          <a:spcPts val="0"/>
                        </a:spcAft>
                      </a:pPr>
                      <a:r>
                        <a:rPr lang="en-GB" sz="900" dirty="0">
                          <a:effectLst/>
                          <a:latin typeface="Comic Sans MS" panose="030F0702030302020204" pitchFamily="66" charset="0"/>
                          <a:ea typeface="Times New Roman" panose="02020603050405020304" pitchFamily="18" charset="0"/>
                        </a:rPr>
                        <a:t> </a:t>
                      </a:r>
                      <a:endParaRPr lang="en-GB" sz="900" dirty="0">
                        <a:effectLst/>
                        <a:latin typeface="Times New Roman" panose="02020603050405020304" pitchFamily="18" charset="0"/>
                        <a:ea typeface="Times New Roman" panose="02020603050405020304" pitchFamily="18" charset="0"/>
                      </a:endParaRPr>
                    </a:p>
                    <a:p>
                      <a:pPr marL="36000">
                        <a:spcBef>
                          <a:spcPts val="0"/>
                        </a:spcBef>
                        <a:spcAft>
                          <a:spcPts val="0"/>
                        </a:spcAft>
                      </a:pPr>
                      <a:r>
                        <a:rPr lang="en-GB" sz="900" dirty="0">
                          <a:effectLst/>
                          <a:latin typeface="Comic Sans MS" panose="030F0702030302020204" pitchFamily="66" charset="0"/>
                          <a:ea typeface="Times New Roman" panose="02020603050405020304" pitchFamily="18" charset="0"/>
                        </a:rPr>
                        <a:t>What might this mean?</a:t>
                      </a:r>
                      <a:endParaRPr lang="en-GB" sz="900" dirty="0">
                        <a:effectLst/>
                        <a:latin typeface="Times New Roman" panose="02020603050405020304" pitchFamily="18" charset="0"/>
                        <a:ea typeface="Times New Roman" panose="02020603050405020304" pitchFamily="18" charset="0"/>
                      </a:endParaRPr>
                    </a:p>
                    <a:p>
                      <a:pPr marL="36000">
                        <a:spcBef>
                          <a:spcPts val="0"/>
                        </a:spcBef>
                        <a:spcAft>
                          <a:spcPts val="0"/>
                        </a:spcAft>
                      </a:pPr>
                      <a:r>
                        <a:rPr lang="en-GB" sz="900" dirty="0">
                          <a:effectLst/>
                          <a:latin typeface="Comic Sans MS" panose="030F0702030302020204" pitchFamily="66" charset="0"/>
                          <a:ea typeface="Times New Roman" panose="02020603050405020304" pitchFamily="18" charset="0"/>
                        </a:rPr>
                        <a:t> </a:t>
                      </a:r>
                      <a:endParaRPr lang="en-GB" sz="900" dirty="0">
                        <a:effectLst/>
                        <a:latin typeface="Times New Roman" panose="02020603050405020304" pitchFamily="18" charset="0"/>
                        <a:ea typeface="Times New Roman" panose="02020603050405020304" pitchFamily="18" charset="0"/>
                      </a:endParaRPr>
                    </a:p>
                    <a:p>
                      <a:pPr marL="36000">
                        <a:spcBef>
                          <a:spcPts val="0"/>
                        </a:spcBef>
                        <a:spcAft>
                          <a:spcPts val="0"/>
                        </a:spcAft>
                      </a:pPr>
                      <a:r>
                        <a:rPr lang="en-GB" sz="900" dirty="0">
                          <a:effectLst/>
                          <a:latin typeface="Comic Sans MS" panose="030F0702030302020204" pitchFamily="66" charset="0"/>
                          <a:ea typeface="Times New Roman" panose="02020603050405020304" pitchFamily="18" charset="0"/>
                        </a:rPr>
                        <a:t>Which part of the story best describes the…?</a:t>
                      </a:r>
                      <a:endParaRPr lang="en-GB" sz="900" dirty="0">
                        <a:effectLst/>
                        <a:latin typeface="Times New Roman" panose="02020603050405020304" pitchFamily="18" charset="0"/>
                        <a:ea typeface="Times New Roman" panose="02020603050405020304" pitchFamily="18" charset="0"/>
                      </a:endParaRPr>
                    </a:p>
                    <a:p>
                      <a:pPr marL="36000">
                        <a:spcBef>
                          <a:spcPts val="0"/>
                        </a:spcBef>
                        <a:spcAft>
                          <a:spcPts val="0"/>
                        </a:spcAft>
                      </a:pPr>
                      <a:r>
                        <a:rPr lang="en-GB" sz="900" dirty="0">
                          <a:effectLst/>
                          <a:latin typeface="Comic Sans MS" panose="030F0702030302020204" pitchFamily="66" charset="0"/>
                          <a:ea typeface="Times New Roman" panose="02020603050405020304" pitchFamily="18" charset="0"/>
                        </a:rPr>
                        <a:t> </a:t>
                      </a:r>
                      <a:endParaRPr lang="en-GB" sz="900" dirty="0">
                        <a:effectLst/>
                        <a:latin typeface="Times New Roman" panose="02020603050405020304" pitchFamily="18" charset="0"/>
                        <a:ea typeface="Times New Roman" panose="02020603050405020304" pitchFamily="18" charset="0"/>
                      </a:endParaRPr>
                    </a:p>
                    <a:p>
                      <a:pPr marL="36000">
                        <a:spcBef>
                          <a:spcPts val="0"/>
                        </a:spcBef>
                        <a:spcAft>
                          <a:spcPts val="0"/>
                        </a:spcAft>
                      </a:pPr>
                      <a:r>
                        <a:rPr lang="en-GB" sz="900" dirty="0">
                          <a:effectLst/>
                          <a:latin typeface="Comic Sans MS" panose="030F0702030302020204" pitchFamily="66" charset="0"/>
                          <a:ea typeface="Times New Roman" panose="02020603050405020304" pitchFamily="18" charset="0"/>
                        </a:rPr>
                        <a:t>Which words or phrases do this?</a:t>
                      </a:r>
                      <a:endParaRPr lang="en-GB" sz="900" dirty="0">
                        <a:effectLst/>
                        <a:latin typeface="Times New Roman" panose="02020603050405020304" pitchFamily="18" charset="0"/>
                        <a:ea typeface="Times New Roman" panose="02020603050405020304" pitchFamily="18" charset="0"/>
                      </a:endParaRPr>
                    </a:p>
                    <a:p>
                      <a:pPr marL="36000">
                        <a:spcBef>
                          <a:spcPts val="0"/>
                        </a:spcBef>
                        <a:spcAft>
                          <a:spcPts val="0"/>
                        </a:spcAft>
                      </a:pPr>
                      <a:r>
                        <a:rPr lang="en-GB" sz="900" dirty="0">
                          <a:effectLst/>
                          <a:latin typeface="Comic Sans MS" panose="030F0702030302020204" pitchFamily="66" charset="0"/>
                          <a:ea typeface="Times New Roman" panose="02020603050405020304" pitchFamily="18" charset="0"/>
                        </a:rPr>
                        <a:t> </a:t>
                      </a:r>
                      <a:endParaRPr lang="en-GB" sz="900" dirty="0">
                        <a:effectLst/>
                        <a:latin typeface="Times New Roman" panose="02020603050405020304" pitchFamily="18" charset="0"/>
                        <a:ea typeface="Times New Roman" panose="02020603050405020304" pitchFamily="18" charset="0"/>
                      </a:endParaRPr>
                    </a:p>
                    <a:p>
                      <a:pPr marL="36000">
                        <a:spcBef>
                          <a:spcPts val="0"/>
                        </a:spcBef>
                        <a:spcAft>
                          <a:spcPts val="0"/>
                        </a:spcAft>
                      </a:pPr>
                      <a:r>
                        <a:rPr lang="en-GB" sz="900" dirty="0">
                          <a:effectLst/>
                          <a:latin typeface="Comic Sans MS" panose="030F0702030302020204" pitchFamily="66" charset="0"/>
                          <a:ea typeface="Times New Roman" panose="02020603050405020304" pitchFamily="18" charset="0"/>
                        </a:rPr>
                        <a:t>What part of the story do you like the best?</a:t>
                      </a:r>
                      <a:endParaRPr lang="en-GB" sz="900" dirty="0">
                        <a:effectLst/>
                        <a:latin typeface="Times New Roman" panose="02020603050405020304" pitchFamily="18" charset="0"/>
                        <a:ea typeface="Times New Roman" panose="02020603050405020304" pitchFamily="18" charset="0"/>
                      </a:endParaRPr>
                    </a:p>
                  </a:txBody>
                  <a:tcPr marL="67120" marR="67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36000">
                        <a:spcBef>
                          <a:spcPts val="0"/>
                        </a:spcBef>
                        <a:spcAft>
                          <a:spcPts val="0"/>
                        </a:spcAft>
                      </a:pPr>
                      <a:r>
                        <a:rPr lang="en-GB" sz="900" b="1" u="sng" dirty="0">
                          <a:effectLst/>
                          <a:latin typeface="Comic Sans MS" panose="030F0702030302020204" pitchFamily="66" charset="0"/>
                          <a:ea typeface="Times New Roman" panose="02020603050405020304" pitchFamily="18" charset="0"/>
                        </a:rPr>
                        <a:t>Recalling information from the book</a:t>
                      </a:r>
                      <a:endParaRPr lang="en-GB" sz="900" b="1" dirty="0">
                        <a:effectLst/>
                        <a:latin typeface="Times New Roman" panose="02020603050405020304" pitchFamily="18" charset="0"/>
                        <a:ea typeface="Times New Roman" panose="02020603050405020304" pitchFamily="18" charset="0"/>
                      </a:endParaRPr>
                    </a:p>
                    <a:p>
                      <a:pPr marL="36000">
                        <a:spcBef>
                          <a:spcPts val="0"/>
                        </a:spcBef>
                        <a:spcAft>
                          <a:spcPts val="0"/>
                        </a:spcAft>
                      </a:pPr>
                      <a:r>
                        <a:rPr lang="en-GB" sz="900" dirty="0">
                          <a:effectLst/>
                          <a:latin typeface="Comic Sans MS" panose="030F0702030302020204" pitchFamily="66" charset="0"/>
                          <a:ea typeface="Times New Roman" panose="02020603050405020304" pitchFamily="18" charset="0"/>
                        </a:rPr>
                        <a:t> </a:t>
                      </a:r>
                      <a:endParaRPr lang="en-GB" sz="900" dirty="0">
                        <a:effectLst/>
                        <a:latin typeface="Times New Roman" panose="02020603050405020304" pitchFamily="18" charset="0"/>
                        <a:ea typeface="Times New Roman" panose="02020603050405020304" pitchFamily="18" charset="0"/>
                      </a:endParaRPr>
                    </a:p>
                    <a:p>
                      <a:pPr marL="36000">
                        <a:spcBef>
                          <a:spcPts val="0"/>
                        </a:spcBef>
                        <a:spcAft>
                          <a:spcPts val="0"/>
                        </a:spcAft>
                      </a:pPr>
                      <a:r>
                        <a:rPr lang="en-GB" sz="900" dirty="0">
                          <a:effectLst/>
                          <a:latin typeface="Comic Sans MS" panose="030F0702030302020204" pitchFamily="66" charset="0"/>
                          <a:ea typeface="Times New Roman" panose="02020603050405020304" pitchFamily="18" charset="0"/>
                        </a:rPr>
                        <a:t>Where does the story take place?</a:t>
                      </a:r>
                      <a:endParaRPr lang="en-GB" sz="900" dirty="0">
                        <a:effectLst/>
                        <a:latin typeface="Times New Roman" panose="02020603050405020304" pitchFamily="18" charset="0"/>
                        <a:ea typeface="Times New Roman" panose="02020603050405020304" pitchFamily="18" charset="0"/>
                      </a:endParaRPr>
                    </a:p>
                    <a:p>
                      <a:pPr marL="36000">
                        <a:spcBef>
                          <a:spcPts val="0"/>
                        </a:spcBef>
                        <a:spcAft>
                          <a:spcPts val="0"/>
                        </a:spcAft>
                      </a:pPr>
                      <a:r>
                        <a:rPr lang="en-GB" sz="900" dirty="0">
                          <a:effectLst/>
                          <a:latin typeface="Comic Sans MS" panose="030F0702030302020204" pitchFamily="66" charset="0"/>
                          <a:ea typeface="Times New Roman" panose="02020603050405020304" pitchFamily="18" charset="0"/>
                        </a:rPr>
                        <a:t> </a:t>
                      </a:r>
                      <a:endParaRPr lang="en-GB" sz="900" dirty="0">
                        <a:effectLst/>
                        <a:latin typeface="Times New Roman" panose="02020603050405020304" pitchFamily="18" charset="0"/>
                        <a:ea typeface="Times New Roman" panose="02020603050405020304" pitchFamily="18" charset="0"/>
                      </a:endParaRPr>
                    </a:p>
                    <a:p>
                      <a:pPr marL="36000">
                        <a:spcBef>
                          <a:spcPts val="0"/>
                        </a:spcBef>
                        <a:spcAft>
                          <a:spcPts val="0"/>
                        </a:spcAft>
                      </a:pPr>
                      <a:r>
                        <a:rPr lang="en-GB" sz="900" dirty="0">
                          <a:effectLst/>
                          <a:latin typeface="Comic Sans MS" panose="030F0702030302020204" pitchFamily="66" charset="0"/>
                          <a:ea typeface="Times New Roman" panose="02020603050405020304" pitchFamily="18" charset="0"/>
                        </a:rPr>
                        <a:t>What did he/she/it look like?</a:t>
                      </a:r>
                      <a:endParaRPr lang="en-GB" sz="900" dirty="0">
                        <a:effectLst/>
                        <a:latin typeface="Times New Roman" panose="02020603050405020304" pitchFamily="18" charset="0"/>
                        <a:ea typeface="Times New Roman" panose="02020603050405020304" pitchFamily="18" charset="0"/>
                      </a:endParaRPr>
                    </a:p>
                    <a:p>
                      <a:pPr marL="36000">
                        <a:spcBef>
                          <a:spcPts val="0"/>
                        </a:spcBef>
                        <a:spcAft>
                          <a:spcPts val="0"/>
                        </a:spcAft>
                      </a:pPr>
                      <a:r>
                        <a:rPr lang="en-GB" sz="900" dirty="0">
                          <a:effectLst/>
                          <a:latin typeface="Comic Sans MS" panose="030F0702030302020204" pitchFamily="66" charset="0"/>
                          <a:ea typeface="Times New Roman" panose="02020603050405020304" pitchFamily="18" charset="0"/>
                        </a:rPr>
                        <a:t> </a:t>
                      </a:r>
                      <a:endParaRPr lang="en-GB" sz="900" dirty="0">
                        <a:effectLst/>
                        <a:latin typeface="Times New Roman" panose="02020603050405020304" pitchFamily="18" charset="0"/>
                        <a:ea typeface="Times New Roman" panose="02020603050405020304" pitchFamily="18" charset="0"/>
                      </a:endParaRPr>
                    </a:p>
                    <a:p>
                      <a:pPr marL="36000">
                        <a:spcBef>
                          <a:spcPts val="0"/>
                        </a:spcBef>
                        <a:spcAft>
                          <a:spcPts val="0"/>
                        </a:spcAft>
                      </a:pPr>
                      <a:r>
                        <a:rPr lang="en-GB" sz="900" dirty="0">
                          <a:effectLst/>
                          <a:latin typeface="Comic Sans MS" panose="030F0702030302020204" pitchFamily="66" charset="0"/>
                          <a:ea typeface="Times New Roman" panose="02020603050405020304" pitchFamily="18" charset="0"/>
                        </a:rPr>
                        <a:t>Who was he/she/it?</a:t>
                      </a:r>
                      <a:endParaRPr lang="en-GB" sz="900" dirty="0">
                        <a:effectLst/>
                        <a:latin typeface="Times New Roman" panose="02020603050405020304" pitchFamily="18" charset="0"/>
                        <a:ea typeface="Times New Roman" panose="02020603050405020304" pitchFamily="18" charset="0"/>
                      </a:endParaRPr>
                    </a:p>
                    <a:p>
                      <a:pPr marL="36000">
                        <a:spcBef>
                          <a:spcPts val="0"/>
                        </a:spcBef>
                        <a:spcAft>
                          <a:spcPts val="0"/>
                        </a:spcAft>
                      </a:pPr>
                      <a:r>
                        <a:rPr lang="en-GB" sz="900" dirty="0">
                          <a:effectLst/>
                          <a:latin typeface="Comic Sans MS" panose="030F0702030302020204" pitchFamily="66" charset="0"/>
                          <a:ea typeface="Times New Roman" panose="02020603050405020304" pitchFamily="18" charset="0"/>
                        </a:rPr>
                        <a:t> </a:t>
                      </a:r>
                      <a:endParaRPr lang="en-GB" sz="900" dirty="0">
                        <a:effectLst/>
                        <a:latin typeface="Times New Roman" panose="02020603050405020304" pitchFamily="18" charset="0"/>
                        <a:ea typeface="Times New Roman" panose="02020603050405020304" pitchFamily="18" charset="0"/>
                      </a:endParaRPr>
                    </a:p>
                    <a:p>
                      <a:pPr marL="36000">
                        <a:spcBef>
                          <a:spcPts val="0"/>
                        </a:spcBef>
                        <a:spcAft>
                          <a:spcPts val="0"/>
                        </a:spcAft>
                      </a:pPr>
                      <a:r>
                        <a:rPr lang="en-GB" sz="900" dirty="0">
                          <a:effectLst/>
                          <a:latin typeface="Comic Sans MS" panose="030F0702030302020204" pitchFamily="66" charset="0"/>
                          <a:ea typeface="Times New Roman" panose="02020603050405020304" pitchFamily="18" charset="0"/>
                        </a:rPr>
                        <a:t>Where did he/she/it live?</a:t>
                      </a:r>
                      <a:endParaRPr lang="en-GB" sz="900" dirty="0">
                        <a:effectLst/>
                        <a:latin typeface="Times New Roman" panose="02020603050405020304" pitchFamily="18" charset="0"/>
                        <a:ea typeface="Times New Roman" panose="02020603050405020304" pitchFamily="18" charset="0"/>
                      </a:endParaRPr>
                    </a:p>
                    <a:p>
                      <a:pPr marL="36000">
                        <a:spcBef>
                          <a:spcPts val="0"/>
                        </a:spcBef>
                        <a:spcAft>
                          <a:spcPts val="0"/>
                        </a:spcAft>
                      </a:pPr>
                      <a:r>
                        <a:rPr lang="en-GB" sz="900" dirty="0">
                          <a:effectLst/>
                          <a:latin typeface="Comic Sans MS" panose="030F0702030302020204" pitchFamily="66" charset="0"/>
                          <a:ea typeface="Times New Roman" panose="02020603050405020304" pitchFamily="18" charset="0"/>
                        </a:rPr>
                        <a:t> </a:t>
                      </a:r>
                      <a:endParaRPr lang="en-GB" sz="900" dirty="0">
                        <a:effectLst/>
                        <a:latin typeface="Times New Roman" panose="02020603050405020304" pitchFamily="18" charset="0"/>
                        <a:ea typeface="Times New Roman" panose="02020603050405020304" pitchFamily="18" charset="0"/>
                      </a:endParaRPr>
                    </a:p>
                    <a:p>
                      <a:pPr marL="36000">
                        <a:spcBef>
                          <a:spcPts val="0"/>
                        </a:spcBef>
                        <a:spcAft>
                          <a:spcPts val="0"/>
                        </a:spcAft>
                      </a:pPr>
                      <a:r>
                        <a:rPr lang="en-GB" sz="900" dirty="0">
                          <a:effectLst/>
                          <a:latin typeface="Comic Sans MS" panose="030F0702030302020204" pitchFamily="66" charset="0"/>
                          <a:ea typeface="Times New Roman" panose="02020603050405020304" pitchFamily="18" charset="0"/>
                        </a:rPr>
                        <a:t>Who are the characters in the book?</a:t>
                      </a:r>
                      <a:endParaRPr lang="en-GB" sz="900" dirty="0">
                        <a:effectLst/>
                        <a:latin typeface="Times New Roman" panose="02020603050405020304" pitchFamily="18" charset="0"/>
                        <a:ea typeface="Times New Roman" panose="02020603050405020304" pitchFamily="18" charset="0"/>
                      </a:endParaRPr>
                    </a:p>
                  </a:txBody>
                  <a:tcPr marL="67120" marR="67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2805272"/>
                  </a:ext>
                </a:extLst>
              </a:tr>
              <a:tr h="1687597">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36000">
                        <a:spcBef>
                          <a:spcPts val="0"/>
                        </a:spcBef>
                        <a:spcAft>
                          <a:spcPts val="0"/>
                        </a:spcAft>
                      </a:pPr>
                      <a:r>
                        <a:rPr lang="en-GB" sz="900" b="1" u="sng" dirty="0">
                          <a:effectLst/>
                          <a:latin typeface="Comic Sans MS" panose="030F0702030302020204" pitchFamily="66" charset="0"/>
                          <a:ea typeface="Times New Roman" panose="02020603050405020304" pitchFamily="18" charset="0"/>
                        </a:rPr>
                        <a:t>Giving reasons </a:t>
                      </a:r>
                      <a:endParaRPr lang="en-GB" sz="900" b="1" dirty="0">
                        <a:effectLst/>
                        <a:latin typeface="Times New Roman" panose="02020603050405020304" pitchFamily="18" charset="0"/>
                        <a:ea typeface="Times New Roman" panose="02020603050405020304" pitchFamily="18" charset="0"/>
                      </a:endParaRPr>
                    </a:p>
                    <a:p>
                      <a:pPr marL="36000">
                        <a:spcBef>
                          <a:spcPts val="0"/>
                        </a:spcBef>
                        <a:spcAft>
                          <a:spcPts val="0"/>
                        </a:spcAft>
                      </a:pPr>
                      <a:r>
                        <a:rPr lang="en-GB" sz="900" dirty="0">
                          <a:effectLst/>
                          <a:latin typeface="Comic Sans MS" panose="030F0702030302020204" pitchFamily="66" charset="0"/>
                          <a:ea typeface="Times New Roman" panose="02020603050405020304" pitchFamily="18" charset="0"/>
                        </a:rPr>
                        <a:t> </a:t>
                      </a:r>
                      <a:endParaRPr lang="en-GB" sz="900" dirty="0">
                        <a:effectLst/>
                        <a:latin typeface="Times New Roman" panose="02020603050405020304" pitchFamily="18" charset="0"/>
                        <a:ea typeface="Times New Roman" panose="02020603050405020304" pitchFamily="18" charset="0"/>
                      </a:endParaRPr>
                    </a:p>
                    <a:p>
                      <a:pPr marL="36000">
                        <a:spcBef>
                          <a:spcPts val="0"/>
                        </a:spcBef>
                        <a:spcAft>
                          <a:spcPts val="0"/>
                        </a:spcAft>
                      </a:pPr>
                      <a:r>
                        <a:rPr lang="en-GB" sz="900" dirty="0">
                          <a:effectLst/>
                          <a:latin typeface="Comic Sans MS" panose="030F0702030302020204" pitchFamily="66" charset="0"/>
                          <a:ea typeface="Times New Roman" panose="02020603050405020304" pitchFamily="18" charset="0"/>
                        </a:rPr>
                        <a:t>What makes you think that?</a:t>
                      </a:r>
                      <a:endParaRPr lang="en-GB" sz="900" dirty="0">
                        <a:effectLst/>
                        <a:latin typeface="Times New Roman" panose="02020603050405020304" pitchFamily="18" charset="0"/>
                        <a:ea typeface="Times New Roman" panose="02020603050405020304" pitchFamily="18" charset="0"/>
                      </a:endParaRPr>
                    </a:p>
                    <a:p>
                      <a:pPr marL="36000">
                        <a:spcBef>
                          <a:spcPts val="0"/>
                        </a:spcBef>
                        <a:spcAft>
                          <a:spcPts val="0"/>
                        </a:spcAft>
                      </a:pPr>
                      <a:r>
                        <a:rPr lang="en-GB" sz="900" dirty="0">
                          <a:effectLst/>
                          <a:latin typeface="Comic Sans MS" panose="030F0702030302020204" pitchFamily="66" charset="0"/>
                          <a:ea typeface="Times New Roman" panose="02020603050405020304" pitchFamily="18" charset="0"/>
                        </a:rPr>
                        <a:t> </a:t>
                      </a:r>
                      <a:endParaRPr lang="en-GB" sz="900" dirty="0">
                        <a:effectLst/>
                        <a:latin typeface="Times New Roman" panose="02020603050405020304" pitchFamily="18" charset="0"/>
                        <a:ea typeface="Times New Roman" panose="02020603050405020304" pitchFamily="18" charset="0"/>
                      </a:endParaRPr>
                    </a:p>
                    <a:p>
                      <a:pPr marL="36000">
                        <a:spcBef>
                          <a:spcPts val="0"/>
                        </a:spcBef>
                        <a:spcAft>
                          <a:spcPts val="0"/>
                        </a:spcAft>
                      </a:pPr>
                      <a:r>
                        <a:rPr lang="en-GB" sz="900" dirty="0">
                          <a:effectLst/>
                          <a:latin typeface="Comic Sans MS" panose="030F0702030302020204" pitchFamily="66" charset="0"/>
                          <a:ea typeface="Times New Roman" panose="02020603050405020304" pitchFamily="18" charset="0"/>
                        </a:rPr>
                        <a:t>How do you feel about?</a:t>
                      </a:r>
                      <a:endParaRPr lang="en-GB" sz="900" dirty="0">
                        <a:effectLst/>
                        <a:latin typeface="Times New Roman" panose="02020603050405020304" pitchFamily="18" charset="0"/>
                        <a:ea typeface="Times New Roman" panose="02020603050405020304" pitchFamily="18" charset="0"/>
                      </a:endParaRPr>
                    </a:p>
                    <a:p>
                      <a:pPr marL="36000">
                        <a:spcBef>
                          <a:spcPts val="0"/>
                        </a:spcBef>
                        <a:spcAft>
                          <a:spcPts val="0"/>
                        </a:spcAft>
                      </a:pPr>
                      <a:r>
                        <a:rPr lang="en-GB" sz="900" dirty="0">
                          <a:effectLst/>
                          <a:latin typeface="Comic Sans MS" panose="030F0702030302020204" pitchFamily="66" charset="0"/>
                          <a:ea typeface="Times New Roman" panose="02020603050405020304" pitchFamily="18" charset="0"/>
                        </a:rPr>
                        <a:t> </a:t>
                      </a:r>
                      <a:endParaRPr lang="en-GB" sz="900" dirty="0">
                        <a:effectLst/>
                        <a:latin typeface="Times New Roman" panose="02020603050405020304" pitchFamily="18" charset="0"/>
                        <a:ea typeface="Times New Roman" panose="02020603050405020304" pitchFamily="18" charset="0"/>
                      </a:endParaRPr>
                    </a:p>
                    <a:p>
                      <a:pPr marL="36000">
                        <a:spcBef>
                          <a:spcPts val="0"/>
                        </a:spcBef>
                        <a:spcAft>
                          <a:spcPts val="0"/>
                        </a:spcAft>
                      </a:pPr>
                      <a:r>
                        <a:rPr lang="en-GB" sz="900" dirty="0">
                          <a:effectLst/>
                          <a:latin typeface="Comic Sans MS" panose="030F0702030302020204" pitchFamily="66" charset="0"/>
                          <a:ea typeface="Times New Roman" panose="02020603050405020304" pitchFamily="18" charset="0"/>
                        </a:rPr>
                        <a:t>Can you explain why?</a:t>
                      </a:r>
                      <a:endParaRPr lang="en-GB" sz="900" dirty="0">
                        <a:effectLst/>
                        <a:latin typeface="Times New Roman" panose="02020603050405020304" pitchFamily="18" charset="0"/>
                        <a:ea typeface="Times New Roman" panose="02020603050405020304" pitchFamily="18" charset="0"/>
                      </a:endParaRPr>
                    </a:p>
                    <a:p>
                      <a:pPr marL="36000">
                        <a:spcBef>
                          <a:spcPts val="0"/>
                        </a:spcBef>
                        <a:spcAft>
                          <a:spcPts val="0"/>
                        </a:spcAft>
                      </a:pPr>
                      <a:r>
                        <a:rPr lang="en-GB" sz="900" dirty="0">
                          <a:effectLst/>
                          <a:latin typeface="Comic Sans MS" panose="030F0702030302020204" pitchFamily="66" charset="0"/>
                          <a:ea typeface="Times New Roman" panose="02020603050405020304" pitchFamily="18" charset="0"/>
                        </a:rPr>
                        <a:t> </a:t>
                      </a:r>
                      <a:endParaRPr lang="en-GB" sz="900" dirty="0">
                        <a:effectLst/>
                        <a:latin typeface="Times New Roman" panose="02020603050405020304" pitchFamily="18" charset="0"/>
                        <a:ea typeface="Times New Roman" panose="02020603050405020304" pitchFamily="18" charset="0"/>
                      </a:endParaRPr>
                    </a:p>
                    <a:p>
                      <a:pPr marL="36000">
                        <a:spcBef>
                          <a:spcPts val="0"/>
                        </a:spcBef>
                        <a:spcAft>
                          <a:spcPts val="0"/>
                        </a:spcAft>
                      </a:pPr>
                      <a:r>
                        <a:rPr lang="en-GB" sz="900" dirty="0">
                          <a:effectLst/>
                          <a:latin typeface="Comic Sans MS" panose="030F0702030302020204" pitchFamily="66" charset="0"/>
                          <a:ea typeface="Times New Roman" panose="02020603050405020304" pitchFamily="18" charset="0"/>
                        </a:rPr>
                        <a:t>I wonder why the author...?</a:t>
                      </a:r>
                      <a:endParaRPr lang="en-GB" sz="900" dirty="0">
                        <a:effectLst/>
                        <a:latin typeface="Times New Roman" panose="02020603050405020304" pitchFamily="18" charset="0"/>
                        <a:ea typeface="Times New Roman" panose="02020603050405020304" pitchFamily="18" charset="0"/>
                      </a:endParaRPr>
                    </a:p>
                    <a:p>
                      <a:pPr marL="36000">
                        <a:spcBef>
                          <a:spcPts val="0"/>
                        </a:spcBef>
                        <a:spcAft>
                          <a:spcPts val="0"/>
                        </a:spcAft>
                      </a:pPr>
                      <a:r>
                        <a:rPr lang="en-GB" sz="900" dirty="0">
                          <a:effectLst/>
                          <a:latin typeface="Comic Sans MS" panose="030F0702030302020204" pitchFamily="66" charset="0"/>
                          <a:ea typeface="Times New Roman" panose="02020603050405020304" pitchFamily="18" charset="0"/>
                        </a:rPr>
                        <a:t> </a:t>
                      </a:r>
                      <a:endParaRPr lang="en-GB" sz="900" dirty="0">
                        <a:effectLst/>
                        <a:latin typeface="Times New Roman" panose="02020603050405020304" pitchFamily="18" charset="0"/>
                        <a:ea typeface="Times New Roman" panose="02020603050405020304" pitchFamily="18" charset="0"/>
                      </a:endParaRPr>
                    </a:p>
                    <a:p>
                      <a:pPr marL="36000">
                        <a:spcBef>
                          <a:spcPts val="0"/>
                        </a:spcBef>
                        <a:spcAft>
                          <a:spcPts val="0"/>
                        </a:spcAft>
                      </a:pPr>
                      <a:r>
                        <a:rPr lang="en-GB" sz="900" dirty="0">
                          <a:effectLst/>
                          <a:latin typeface="Comic Sans MS" panose="030F0702030302020204" pitchFamily="66" charset="0"/>
                          <a:ea typeface="Times New Roman" panose="02020603050405020304" pitchFamily="18" charset="0"/>
                        </a:rPr>
                        <a:t>Which words has the author used to show that this character is funny/naughty/mean/kind?</a:t>
                      </a:r>
                      <a:endParaRPr lang="en-GB" sz="900" dirty="0">
                        <a:effectLst/>
                        <a:latin typeface="Times New Roman" panose="02020603050405020304" pitchFamily="18" charset="0"/>
                        <a:ea typeface="Times New Roman" panose="02020603050405020304" pitchFamily="18" charset="0"/>
                      </a:endParaRPr>
                    </a:p>
                  </a:txBody>
                  <a:tcPr marL="67120" marR="67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36000">
                        <a:spcBef>
                          <a:spcPts val="0"/>
                        </a:spcBef>
                        <a:spcAft>
                          <a:spcPts val="0"/>
                        </a:spcAft>
                      </a:pPr>
                      <a:r>
                        <a:rPr lang="en-GB" sz="900" b="1" u="sng" dirty="0">
                          <a:effectLst/>
                          <a:latin typeface="Comic Sans MS" panose="030F0702030302020204" pitchFamily="66" charset="0"/>
                          <a:ea typeface="Times New Roman" panose="02020603050405020304" pitchFamily="18" charset="0"/>
                        </a:rPr>
                        <a:t>Discussing the story</a:t>
                      </a:r>
                      <a:endParaRPr lang="en-GB" sz="900" b="1" dirty="0">
                        <a:effectLst/>
                        <a:latin typeface="Times New Roman" panose="02020603050405020304" pitchFamily="18" charset="0"/>
                        <a:ea typeface="Times New Roman" panose="02020603050405020304" pitchFamily="18" charset="0"/>
                      </a:endParaRPr>
                    </a:p>
                    <a:p>
                      <a:pPr marL="36000">
                        <a:spcBef>
                          <a:spcPts val="0"/>
                        </a:spcBef>
                        <a:spcAft>
                          <a:spcPts val="0"/>
                        </a:spcAft>
                      </a:pPr>
                      <a:r>
                        <a:rPr lang="en-GB" sz="900" dirty="0">
                          <a:effectLst/>
                          <a:latin typeface="Comic Sans MS" panose="030F0702030302020204" pitchFamily="66" charset="0"/>
                          <a:ea typeface="Times New Roman" panose="02020603050405020304" pitchFamily="18" charset="0"/>
                        </a:rPr>
                        <a:t> </a:t>
                      </a:r>
                      <a:endParaRPr lang="en-GB" sz="900" dirty="0">
                        <a:effectLst/>
                        <a:latin typeface="Times New Roman" panose="02020603050405020304" pitchFamily="18" charset="0"/>
                        <a:ea typeface="Times New Roman" panose="02020603050405020304" pitchFamily="18" charset="0"/>
                      </a:endParaRPr>
                    </a:p>
                    <a:p>
                      <a:pPr marL="36000">
                        <a:spcBef>
                          <a:spcPts val="0"/>
                        </a:spcBef>
                        <a:spcAft>
                          <a:spcPts val="0"/>
                        </a:spcAft>
                      </a:pPr>
                      <a:r>
                        <a:rPr lang="en-GB" sz="900" dirty="0">
                          <a:effectLst/>
                          <a:latin typeface="Comic Sans MS" panose="030F0702030302020204" pitchFamily="66" charset="0"/>
                          <a:ea typeface="Times New Roman" panose="02020603050405020304" pitchFamily="18" charset="0"/>
                        </a:rPr>
                        <a:t>Could this book be better?</a:t>
                      </a:r>
                      <a:endParaRPr lang="en-GB" sz="900" dirty="0">
                        <a:effectLst/>
                        <a:latin typeface="Times New Roman" panose="02020603050405020304" pitchFamily="18" charset="0"/>
                        <a:ea typeface="Times New Roman" panose="02020603050405020304" pitchFamily="18" charset="0"/>
                      </a:endParaRPr>
                    </a:p>
                    <a:p>
                      <a:pPr marL="36000">
                        <a:spcBef>
                          <a:spcPts val="0"/>
                        </a:spcBef>
                        <a:spcAft>
                          <a:spcPts val="0"/>
                        </a:spcAft>
                      </a:pPr>
                      <a:r>
                        <a:rPr lang="en-GB" sz="900" dirty="0">
                          <a:effectLst/>
                          <a:latin typeface="Comic Sans MS" panose="030F0702030302020204" pitchFamily="66" charset="0"/>
                          <a:ea typeface="Times New Roman" panose="02020603050405020304" pitchFamily="18" charset="0"/>
                        </a:rPr>
                        <a:t> </a:t>
                      </a:r>
                      <a:endParaRPr lang="en-GB" sz="900" dirty="0">
                        <a:effectLst/>
                        <a:latin typeface="Times New Roman" panose="02020603050405020304" pitchFamily="18" charset="0"/>
                        <a:ea typeface="Times New Roman" panose="02020603050405020304" pitchFamily="18" charset="0"/>
                      </a:endParaRPr>
                    </a:p>
                    <a:p>
                      <a:pPr marL="36000">
                        <a:spcBef>
                          <a:spcPts val="0"/>
                        </a:spcBef>
                        <a:spcAft>
                          <a:spcPts val="0"/>
                        </a:spcAft>
                      </a:pPr>
                      <a:r>
                        <a:rPr lang="en-GB" sz="900" dirty="0">
                          <a:effectLst/>
                          <a:latin typeface="Comic Sans MS" panose="030F0702030302020204" pitchFamily="66" charset="0"/>
                          <a:ea typeface="Times New Roman" panose="02020603050405020304" pitchFamily="18" charset="0"/>
                        </a:rPr>
                        <a:t>Is it as good as?</a:t>
                      </a:r>
                      <a:endParaRPr lang="en-GB" sz="900" dirty="0">
                        <a:effectLst/>
                        <a:latin typeface="Times New Roman" panose="02020603050405020304" pitchFamily="18" charset="0"/>
                        <a:ea typeface="Times New Roman" panose="02020603050405020304" pitchFamily="18" charset="0"/>
                      </a:endParaRPr>
                    </a:p>
                    <a:p>
                      <a:pPr marL="36000">
                        <a:spcBef>
                          <a:spcPts val="0"/>
                        </a:spcBef>
                        <a:spcAft>
                          <a:spcPts val="0"/>
                        </a:spcAft>
                      </a:pPr>
                      <a:r>
                        <a:rPr lang="en-GB" sz="900" dirty="0">
                          <a:effectLst/>
                          <a:latin typeface="Comic Sans MS" panose="030F0702030302020204" pitchFamily="66" charset="0"/>
                          <a:ea typeface="Times New Roman" panose="02020603050405020304" pitchFamily="18" charset="0"/>
                        </a:rPr>
                        <a:t> </a:t>
                      </a:r>
                      <a:endParaRPr lang="en-GB" sz="900" dirty="0">
                        <a:effectLst/>
                        <a:latin typeface="Times New Roman" panose="02020603050405020304" pitchFamily="18" charset="0"/>
                        <a:ea typeface="Times New Roman" panose="02020603050405020304" pitchFamily="18" charset="0"/>
                      </a:endParaRPr>
                    </a:p>
                    <a:p>
                      <a:pPr marL="36000">
                        <a:spcBef>
                          <a:spcPts val="0"/>
                        </a:spcBef>
                        <a:spcAft>
                          <a:spcPts val="0"/>
                        </a:spcAft>
                      </a:pPr>
                      <a:r>
                        <a:rPr lang="en-GB" sz="900" dirty="0">
                          <a:effectLst/>
                          <a:latin typeface="Comic Sans MS" panose="030F0702030302020204" pitchFamily="66" charset="0"/>
                          <a:ea typeface="Times New Roman" panose="02020603050405020304" pitchFamily="18" charset="0"/>
                        </a:rPr>
                        <a:t>Which did you prefer? Why?</a:t>
                      </a:r>
                      <a:endParaRPr lang="en-GB" sz="900" dirty="0">
                        <a:effectLst/>
                        <a:latin typeface="Times New Roman" panose="02020603050405020304" pitchFamily="18" charset="0"/>
                        <a:ea typeface="Times New Roman" panose="02020603050405020304" pitchFamily="18" charset="0"/>
                      </a:endParaRPr>
                    </a:p>
                    <a:p>
                      <a:pPr marL="36000">
                        <a:spcBef>
                          <a:spcPts val="0"/>
                        </a:spcBef>
                        <a:spcAft>
                          <a:spcPts val="0"/>
                        </a:spcAft>
                      </a:pPr>
                      <a:r>
                        <a:rPr lang="en-GB" sz="900" dirty="0">
                          <a:effectLst/>
                          <a:latin typeface="Comic Sans MS" panose="030F0702030302020204" pitchFamily="66" charset="0"/>
                          <a:ea typeface="Times New Roman" panose="02020603050405020304" pitchFamily="18" charset="0"/>
                        </a:rPr>
                        <a:t> </a:t>
                      </a:r>
                      <a:endParaRPr lang="en-GB" sz="900" dirty="0">
                        <a:effectLst/>
                        <a:latin typeface="Times New Roman" panose="02020603050405020304" pitchFamily="18" charset="0"/>
                        <a:ea typeface="Times New Roman" panose="02020603050405020304" pitchFamily="18" charset="0"/>
                      </a:endParaRPr>
                    </a:p>
                    <a:p>
                      <a:pPr marL="36000">
                        <a:spcBef>
                          <a:spcPts val="0"/>
                        </a:spcBef>
                        <a:spcAft>
                          <a:spcPts val="0"/>
                        </a:spcAft>
                      </a:pPr>
                      <a:r>
                        <a:rPr lang="en-GB" sz="900" dirty="0">
                          <a:effectLst/>
                          <a:latin typeface="Comic Sans MS" panose="030F0702030302020204" pitchFamily="66" charset="0"/>
                          <a:ea typeface="Times New Roman" panose="02020603050405020304" pitchFamily="18" charset="0"/>
                        </a:rPr>
                        <a:t>Who was your favourite character?</a:t>
                      </a:r>
                      <a:endParaRPr lang="en-GB" sz="900" dirty="0">
                        <a:effectLst/>
                        <a:latin typeface="Times New Roman" panose="02020603050405020304" pitchFamily="18" charset="0"/>
                        <a:ea typeface="Times New Roman" panose="02020603050405020304" pitchFamily="18" charset="0"/>
                      </a:endParaRPr>
                    </a:p>
                    <a:p>
                      <a:pPr marL="36000">
                        <a:spcBef>
                          <a:spcPts val="0"/>
                        </a:spcBef>
                        <a:spcAft>
                          <a:spcPts val="0"/>
                        </a:spcAft>
                      </a:pPr>
                      <a:r>
                        <a:rPr lang="en-GB" sz="900" dirty="0">
                          <a:effectLst/>
                          <a:latin typeface="Comic Sans MS" panose="030F0702030302020204" pitchFamily="66" charset="0"/>
                          <a:ea typeface="Times New Roman" panose="02020603050405020304" pitchFamily="18" charset="0"/>
                        </a:rPr>
                        <a:t> </a:t>
                      </a:r>
                      <a:endParaRPr lang="en-GB" sz="900" dirty="0">
                        <a:effectLst/>
                        <a:latin typeface="Times New Roman" panose="02020603050405020304" pitchFamily="18" charset="0"/>
                        <a:ea typeface="Times New Roman" panose="02020603050405020304" pitchFamily="18" charset="0"/>
                      </a:endParaRPr>
                    </a:p>
                    <a:p>
                      <a:pPr marL="36000">
                        <a:spcBef>
                          <a:spcPts val="0"/>
                        </a:spcBef>
                        <a:spcAft>
                          <a:spcPts val="0"/>
                        </a:spcAft>
                      </a:pPr>
                      <a:r>
                        <a:rPr lang="en-GB" sz="900" dirty="0">
                          <a:effectLst/>
                          <a:latin typeface="Comic Sans MS" panose="030F0702030302020204" pitchFamily="66" charset="0"/>
                          <a:ea typeface="Times New Roman" panose="02020603050405020304" pitchFamily="18" charset="0"/>
                        </a:rPr>
                        <a:t>Which was your favourite part of the story?</a:t>
                      </a:r>
                      <a:endParaRPr lang="en-GB" sz="900" dirty="0">
                        <a:effectLst/>
                        <a:latin typeface="Times New Roman" panose="02020603050405020304" pitchFamily="18" charset="0"/>
                        <a:ea typeface="Times New Roman" panose="02020603050405020304" pitchFamily="18" charset="0"/>
                      </a:endParaRPr>
                    </a:p>
                    <a:p>
                      <a:pPr marL="36000">
                        <a:spcBef>
                          <a:spcPts val="0"/>
                        </a:spcBef>
                        <a:spcAft>
                          <a:spcPts val="0"/>
                        </a:spcAft>
                      </a:pPr>
                      <a:r>
                        <a:rPr lang="en-GB" sz="900" dirty="0">
                          <a:effectLst/>
                          <a:latin typeface="Comic Sans MS" panose="030F0702030302020204" pitchFamily="66" charset="0"/>
                          <a:ea typeface="Times New Roman" panose="02020603050405020304" pitchFamily="18" charset="0"/>
                        </a:rPr>
                        <a:t> </a:t>
                      </a:r>
                      <a:endParaRPr lang="en-GB" sz="900" dirty="0">
                        <a:effectLst/>
                        <a:latin typeface="Times New Roman" panose="02020603050405020304" pitchFamily="18" charset="0"/>
                        <a:ea typeface="Times New Roman" panose="02020603050405020304" pitchFamily="18" charset="0"/>
                      </a:endParaRPr>
                    </a:p>
                    <a:p>
                      <a:pPr marL="36000">
                        <a:spcBef>
                          <a:spcPts val="0"/>
                        </a:spcBef>
                        <a:spcAft>
                          <a:spcPts val="0"/>
                        </a:spcAft>
                      </a:pPr>
                      <a:r>
                        <a:rPr lang="en-GB" sz="900" dirty="0">
                          <a:effectLst/>
                          <a:latin typeface="Comic Sans MS" panose="030F0702030302020204" pitchFamily="66" charset="0"/>
                          <a:ea typeface="Times New Roman" panose="02020603050405020304" pitchFamily="18" charset="0"/>
                        </a:rPr>
                        <a:t> </a:t>
                      </a:r>
                      <a:endParaRPr lang="en-GB" sz="900" dirty="0">
                        <a:effectLst/>
                        <a:latin typeface="Times New Roman" panose="02020603050405020304" pitchFamily="18" charset="0"/>
                        <a:ea typeface="Times New Roman" panose="02020603050405020304" pitchFamily="18" charset="0"/>
                      </a:endParaRPr>
                    </a:p>
                  </a:txBody>
                  <a:tcPr marL="67120" marR="67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36000">
                        <a:spcBef>
                          <a:spcPts val="0"/>
                        </a:spcBef>
                        <a:spcAft>
                          <a:spcPts val="0"/>
                        </a:spcAft>
                      </a:pPr>
                      <a:r>
                        <a:rPr lang="en-GB" sz="900" b="1" u="sng" dirty="0">
                          <a:effectLst/>
                          <a:latin typeface="Comic Sans MS" panose="030F0702030302020204" pitchFamily="66" charset="0"/>
                          <a:ea typeface="Times New Roman" panose="02020603050405020304" pitchFamily="18" charset="0"/>
                        </a:rPr>
                        <a:t>Phonological awareness and awareness of print</a:t>
                      </a:r>
                      <a:endParaRPr lang="en-GB" sz="900" b="1" dirty="0">
                        <a:effectLst/>
                        <a:latin typeface="Times New Roman" panose="02020603050405020304" pitchFamily="18" charset="0"/>
                        <a:ea typeface="Times New Roman" panose="02020603050405020304" pitchFamily="18" charset="0"/>
                      </a:endParaRPr>
                    </a:p>
                    <a:p>
                      <a:pPr marL="36000">
                        <a:spcBef>
                          <a:spcPts val="0"/>
                        </a:spcBef>
                        <a:spcAft>
                          <a:spcPts val="0"/>
                        </a:spcAft>
                      </a:pPr>
                      <a:r>
                        <a:rPr lang="en-GB" sz="900" dirty="0">
                          <a:effectLst/>
                          <a:latin typeface="Comic Sans MS" panose="030F0702030302020204" pitchFamily="66" charset="0"/>
                          <a:ea typeface="Times New Roman" panose="02020603050405020304" pitchFamily="18" charset="0"/>
                        </a:rPr>
                        <a:t> </a:t>
                      </a:r>
                      <a:endParaRPr lang="en-GB" sz="900" dirty="0">
                        <a:effectLst/>
                        <a:latin typeface="Times New Roman" panose="02020603050405020304" pitchFamily="18" charset="0"/>
                        <a:ea typeface="Times New Roman" panose="02020603050405020304" pitchFamily="18" charset="0"/>
                      </a:endParaRPr>
                    </a:p>
                    <a:p>
                      <a:pPr marL="36000">
                        <a:spcBef>
                          <a:spcPts val="0"/>
                        </a:spcBef>
                        <a:spcAft>
                          <a:spcPts val="0"/>
                        </a:spcAft>
                      </a:pPr>
                      <a:r>
                        <a:rPr lang="en-GB" sz="900" dirty="0">
                          <a:effectLst/>
                          <a:latin typeface="Comic Sans MS" panose="030F0702030302020204" pitchFamily="66" charset="0"/>
                          <a:ea typeface="Times New Roman" panose="02020603050405020304" pitchFamily="18" charset="0"/>
                        </a:rPr>
                        <a:t>Can you show me the word ....?</a:t>
                      </a:r>
                      <a:endParaRPr lang="en-GB" sz="900" dirty="0">
                        <a:effectLst/>
                        <a:latin typeface="Times New Roman" panose="02020603050405020304" pitchFamily="18" charset="0"/>
                        <a:ea typeface="Times New Roman" panose="02020603050405020304" pitchFamily="18" charset="0"/>
                      </a:endParaRPr>
                    </a:p>
                    <a:p>
                      <a:pPr marL="36000">
                        <a:spcBef>
                          <a:spcPts val="0"/>
                        </a:spcBef>
                        <a:spcAft>
                          <a:spcPts val="0"/>
                        </a:spcAft>
                      </a:pPr>
                      <a:r>
                        <a:rPr lang="en-GB" sz="900" dirty="0">
                          <a:effectLst/>
                          <a:latin typeface="Comic Sans MS" panose="030F0702030302020204" pitchFamily="66" charset="0"/>
                          <a:ea typeface="Times New Roman" panose="02020603050405020304" pitchFamily="18" charset="0"/>
                        </a:rPr>
                        <a:t> </a:t>
                      </a:r>
                      <a:endParaRPr lang="en-GB" sz="900" dirty="0">
                        <a:effectLst/>
                        <a:latin typeface="Times New Roman" panose="02020603050405020304" pitchFamily="18" charset="0"/>
                        <a:ea typeface="Times New Roman" panose="02020603050405020304" pitchFamily="18" charset="0"/>
                      </a:endParaRPr>
                    </a:p>
                    <a:p>
                      <a:pPr marL="36000">
                        <a:spcBef>
                          <a:spcPts val="0"/>
                        </a:spcBef>
                        <a:spcAft>
                          <a:spcPts val="0"/>
                        </a:spcAft>
                      </a:pPr>
                      <a:r>
                        <a:rPr lang="en-GB" sz="900" dirty="0">
                          <a:effectLst/>
                          <a:latin typeface="Comic Sans MS" panose="030F0702030302020204" pitchFamily="66" charset="0"/>
                          <a:ea typeface="Times New Roman" panose="02020603050405020304" pitchFamily="18" charset="0"/>
                        </a:rPr>
                        <a:t>Where is a finger space?  </a:t>
                      </a:r>
                      <a:endParaRPr lang="en-GB" sz="900" dirty="0">
                        <a:effectLst/>
                        <a:latin typeface="Times New Roman" panose="02020603050405020304" pitchFamily="18" charset="0"/>
                        <a:ea typeface="Times New Roman" panose="02020603050405020304" pitchFamily="18" charset="0"/>
                      </a:endParaRPr>
                    </a:p>
                    <a:p>
                      <a:pPr marL="36000">
                        <a:spcBef>
                          <a:spcPts val="0"/>
                        </a:spcBef>
                        <a:spcAft>
                          <a:spcPts val="0"/>
                        </a:spcAft>
                      </a:pPr>
                      <a:r>
                        <a:rPr lang="en-GB" sz="900" dirty="0">
                          <a:effectLst/>
                          <a:latin typeface="Comic Sans MS" panose="030F0702030302020204" pitchFamily="66" charset="0"/>
                          <a:ea typeface="Times New Roman" panose="02020603050405020304" pitchFamily="18" charset="0"/>
                        </a:rPr>
                        <a:t> </a:t>
                      </a:r>
                      <a:endParaRPr lang="en-GB" sz="900" dirty="0">
                        <a:effectLst/>
                        <a:latin typeface="Times New Roman" panose="02020603050405020304" pitchFamily="18" charset="0"/>
                        <a:ea typeface="Times New Roman" panose="02020603050405020304" pitchFamily="18" charset="0"/>
                      </a:endParaRPr>
                    </a:p>
                    <a:p>
                      <a:pPr marL="36000">
                        <a:spcBef>
                          <a:spcPts val="0"/>
                        </a:spcBef>
                        <a:spcAft>
                          <a:spcPts val="0"/>
                        </a:spcAft>
                      </a:pPr>
                      <a:r>
                        <a:rPr lang="en-GB" sz="900" dirty="0">
                          <a:effectLst/>
                          <a:latin typeface="Comic Sans MS" panose="030F0702030302020204" pitchFamily="66" charset="0"/>
                          <a:ea typeface="Times New Roman" panose="02020603050405020304" pitchFamily="18" charset="0"/>
                        </a:rPr>
                        <a:t>What is a finger space there for?</a:t>
                      </a:r>
                      <a:r>
                        <a:rPr lang="en-GB" sz="900" u="sng" dirty="0">
                          <a:effectLst/>
                          <a:latin typeface="Comic Sans MS" panose="030F0702030302020204" pitchFamily="66" charset="0"/>
                          <a:ea typeface="Times New Roman" panose="02020603050405020304" pitchFamily="18" charset="0"/>
                        </a:rPr>
                        <a:t> </a:t>
                      </a:r>
                      <a:endParaRPr lang="en-GB" sz="900" dirty="0">
                        <a:effectLst/>
                        <a:latin typeface="Times New Roman" panose="02020603050405020304" pitchFamily="18" charset="0"/>
                        <a:ea typeface="Times New Roman" panose="02020603050405020304" pitchFamily="18" charset="0"/>
                      </a:endParaRPr>
                    </a:p>
                    <a:p>
                      <a:pPr marL="36000">
                        <a:spcBef>
                          <a:spcPts val="0"/>
                        </a:spcBef>
                        <a:spcAft>
                          <a:spcPts val="0"/>
                        </a:spcAft>
                      </a:pPr>
                      <a:r>
                        <a:rPr lang="en-GB" sz="900" u="none" strike="noStrike" dirty="0">
                          <a:effectLst/>
                          <a:latin typeface="Comic Sans MS" panose="030F0702030302020204" pitchFamily="66" charset="0"/>
                          <a:ea typeface="Times New Roman" panose="02020603050405020304" pitchFamily="18" charset="0"/>
                        </a:rPr>
                        <a:t> </a:t>
                      </a:r>
                      <a:endParaRPr lang="en-GB" sz="900" dirty="0">
                        <a:effectLst/>
                        <a:latin typeface="Times New Roman" panose="02020603050405020304" pitchFamily="18" charset="0"/>
                        <a:ea typeface="Times New Roman" panose="02020603050405020304" pitchFamily="18" charset="0"/>
                      </a:endParaRPr>
                    </a:p>
                    <a:p>
                      <a:pPr marL="36000">
                        <a:spcBef>
                          <a:spcPts val="0"/>
                        </a:spcBef>
                        <a:spcAft>
                          <a:spcPts val="0"/>
                        </a:spcAft>
                      </a:pPr>
                      <a:r>
                        <a:rPr lang="en-GB" sz="900" dirty="0">
                          <a:effectLst/>
                          <a:latin typeface="Comic Sans MS" panose="030F0702030302020204" pitchFamily="66" charset="0"/>
                          <a:ea typeface="Times New Roman" panose="02020603050405020304" pitchFamily="18" charset="0"/>
                        </a:rPr>
                        <a:t>Where is the letter ....?</a:t>
                      </a:r>
                      <a:endParaRPr lang="en-GB" sz="900" dirty="0">
                        <a:effectLst/>
                        <a:latin typeface="Times New Roman" panose="02020603050405020304" pitchFamily="18" charset="0"/>
                        <a:ea typeface="Times New Roman" panose="02020603050405020304" pitchFamily="18" charset="0"/>
                      </a:endParaRPr>
                    </a:p>
                    <a:p>
                      <a:pPr marL="36000">
                        <a:spcBef>
                          <a:spcPts val="0"/>
                        </a:spcBef>
                        <a:spcAft>
                          <a:spcPts val="0"/>
                        </a:spcAft>
                      </a:pPr>
                      <a:r>
                        <a:rPr lang="en-GB" sz="900" dirty="0">
                          <a:effectLst/>
                          <a:latin typeface="Comic Sans MS" panose="030F0702030302020204" pitchFamily="66" charset="0"/>
                          <a:ea typeface="Times New Roman" panose="02020603050405020304" pitchFamily="18" charset="0"/>
                        </a:rPr>
                        <a:t> </a:t>
                      </a:r>
                      <a:endParaRPr lang="en-GB" sz="900" dirty="0">
                        <a:effectLst/>
                        <a:latin typeface="Times New Roman" panose="02020603050405020304" pitchFamily="18" charset="0"/>
                        <a:ea typeface="Times New Roman" panose="02020603050405020304" pitchFamily="18" charset="0"/>
                      </a:endParaRPr>
                    </a:p>
                    <a:p>
                      <a:pPr marL="36000">
                        <a:spcBef>
                          <a:spcPts val="0"/>
                        </a:spcBef>
                        <a:spcAft>
                          <a:spcPts val="0"/>
                        </a:spcAft>
                      </a:pPr>
                      <a:r>
                        <a:rPr lang="en-GB" sz="900" dirty="0">
                          <a:effectLst/>
                          <a:latin typeface="Comic Sans MS" panose="030F0702030302020204" pitchFamily="66" charset="0"/>
                          <a:ea typeface="Times New Roman" panose="02020603050405020304" pitchFamily="18" charset="0"/>
                        </a:rPr>
                        <a:t>Can you point to a full stop?</a:t>
                      </a:r>
                      <a:endParaRPr lang="en-GB" sz="900" dirty="0">
                        <a:effectLst/>
                        <a:latin typeface="Times New Roman" panose="02020603050405020304" pitchFamily="18" charset="0"/>
                        <a:ea typeface="Times New Roman" panose="02020603050405020304" pitchFamily="18" charset="0"/>
                      </a:endParaRPr>
                    </a:p>
                  </a:txBody>
                  <a:tcPr marL="67120" marR="67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4914586"/>
                  </a:ext>
                </a:extLst>
              </a:tr>
            </a:tbl>
          </a:graphicData>
        </a:graphic>
      </p:graphicFrame>
    </p:spTree>
    <p:extLst>
      <p:ext uri="{BB962C8B-B14F-4D97-AF65-F5344CB8AC3E}">
        <p14:creationId xmlns:p14="http://schemas.microsoft.com/office/powerpoint/2010/main" val="215794200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86EC0-4790-4ADA-A6F0-29524F96F52B}"/>
              </a:ext>
            </a:extLst>
          </p:cNvPr>
          <p:cNvSpPr>
            <a:spLocks noGrp="1"/>
          </p:cNvSpPr>
          <p:nvPr>
            <p:ph type="title"/>
          </p:nvPr>
        </p:nvSpPr>
        <p:spPr>
          <a:xfrm>
            <a:off x="934054" y="148256"/>
            <a:ext cx="8388000" cy="290417"/>
          </a:xfrm>
        </p:spPr>
        <p:txBody>
          <a:bodyPr/>
          <a:lstStyle/>
          <a:p>
            <a:r>
              <a:rPr lang="en-GB" dirty="0"/>
              <a:t>Matilda</a:t>
            </a:r>
          </a:p>
        </p:txBody>
      </p:sp>
      <p:sp>
        <p:nvSpPr>
          <p:cNvPr id="3" name="Text Placeholder 2">
            <a:extLst>
              <a:ext uri="{FF2B5EF4-FFF2-40B4-BE49-F238E27FC236}">
                <a16:creationId xmlns:a16="http://schemas.microsoft.com/office/drawing/2014/main" id="{668ABEA5-57D4-47E8-A006-7E7D86256484}"/>
              </a:ext>
            </a:extLst>
          </p:cNvPr>
          <p:cNvSpPr>
            <a:spLocks noGrp="1"/>
          </p:cNvSpPr>
          <p:nvPr>
            <p:ph type="body" sz="quarter" idx="15"/>
          </p:nvPr>
        </p:nvSpPr>
        <p:spPr>
          <a:xfrm>
            <a:off x="934054" y="479169"/>
            <a:ext cx="8388000" cy="314325"/>
          </a:xfrm>
        </p:spPr>
        <p:txBody>
          <a:bodyPr>
            <a:normAutofit fontScale="92500" lnSpcReduction="10000"/>
          </a:bodyPr>
          <a:lstStyle/>
          <a:p>
            <a:r>
              <a:rPr lang="en-GB" dirty="0"/>
              <a:t>By Roald Dahl</a:t>
            </a:r>
          </a:p>
        </p:txBody>
      </p:sp>
      <p:sp>
        <p:nvSpPr>
          <p:cNvPr id="4" name="Footer Placeholder 3">
            <a:extLst>
              <a:ext uri="{FF2B5EF4-FFF2-40B4-BE49-F238E27FC236}">
                <a16:creationId xmlns:a16="http://schemas.microsoft.com/office/drawing/2014/main" id="{2BA8B2C2-567B-4566-A849-93701D21F483}"/>
              </a:ext>
            </a:extLst>
          </p:cNvPr>
          <p:cNvSpPr>
            <a:spLocks noGrp="1"/>
          </p:cNvSpPr>
          <p:nvPr>
            <p:ph type="ftr" sz="quarter" idx="3"/>
          </p:nvPr>
        </p:nvSpPr>
        <p:spPr/>
        <p:txBody>
          <a:bodyPr/>
          <a:lstStyle/>
          <a:p>
            <a:r>
              <a:rPr lang="en-GB"/>
              <a:t>Presentation title | 00 Month 0000</a:t>
            </a:r>
          </a:p>
        </p:txBody>
      </p:sp>
      <p:sp>
        <p:nvSpPr>
          <p:cNvPr id="5" name="Rectangle 4">
            <a:extLst>
              <a:ext uri="{FF2B5EF4-FFF2-40B4-BE49-F238E27FC236}">
                <a16:creationId xmlns:a16="http://schemas.microsoft.com/office/drawing/2014/main" id="{07EC2523-B3AB-4524-9876-9D3A97C20578}"/>
              </a:ext>
            </a:extLst>
          </p:cNvPr>
          <p:cNvSpPr/>
          <p:nvPr/>
        </p:nvSpPr>
        <p:spPr>
          <a:xfrm>
            <a:off x="765543" y="1148316"/>
            <a:ext cx="7442791" cy="1477328"/>
          </a:xfrm>
          <a:prstGeom prst="rect">
            <a:avLst/>
          </a:prstGeom>
        </p:spPr>
        <p:txBody>
          <a:bodyPr wrap="square">
            <a:spAutoFit/>
          </a:bodyPr>
          <a:lstStyle/>
          <a:p>
            <a:r>
              <a:rPr lang="en-GB" sz="1800" i="1" dirty="0">
                <a:highlight>
                  <a:srgbClr val="FFFFFF"/>
                </a:highlight>
              </a:rPr>
              <a:t>‘The books transported her into new worlds and introduced her to amazing people who lived exciting lives. She went on olden-day sailing ships with Joseph Conrad. She went to Africa with Ernest Hemingway and India with Rudyard Kipling. She travelled all over the world while sitting in her little room in an English village.’</a:t>
            </a:r>
          </a:p>
        </p:txBody>
      </p:sp>
      <p:pic>
        <p:nvPicPr>
          <p:cNvPr id="6" name="Picture 5">
            <a:extLst>
              <a:ext uri="{FF2B5EF4-FFF2-40B4-BE49-F238E27FC236}">
                <a16:creationId xmlns:a16="http://schemas.microsoft.com/office/drawing/2014/main" id="{C8E0A632-0D2E-44A1-824C-198B84CD2D7A}"/>
              </a:ext>
            </a:extLst>
          </p:cNvPr>
          <p:cNvPicPr>
            <a:picLocks noChangeAspect="1"/>
          </p:cNvPicPr>
          <p:nvPr/>
        </p:nvPicPr>
        <p:blipFill>
          <a:blip r:embed="rId2"/>
          <a:stretch>
            <a:fillRect/>
          </a:stretch>
        </p:blipFill>
        <p:spPr>
          <a:xfrm>
            <a:off x="6232479" y="2416209"/>
            <a:ext cx="2053828" cy="2047993"/>
          </a:xfrm>
          <a:prstGeom prst="rect">
            <a:avLst/>
          </a:prstGeom>
        </p:spPr>
      </p:pic>
      <p:pic>
        <p:nvPicPr>
          <p:cNvPr id="7" name="Picture 6">
            <a:extLst>
              <a:ext uri="{FF2B5EF4-FFF2-40B4-BE49-F238E27FC236}">
                <a16:creationId xmlns:a16="http://schemas.microsoft.com/office/drawing/2014/main" id="{66F2C90E-7A7A-4E84-8B00-62386B1CC123}"/>
              </a:ext>
            </a:extLst>
          </p:cNvPr>
          <p:cNvPicPr>
            <a:picLocks noChangeAspect="1"/>
          </p:cNvPicPr>
          <p:nvPr/>
        </p:nvPicPr>
        <p:blipFill>
          <a:blip r:embed="rId3"/>
          <a:stretch>
            <a:fillRect/>
          </a:stretch>
        </p:blipFill>
        <p:spPr>
          <a:xfrm>
            <a:off x="0" y="36302"/>
            <a:ext cx="798645" cy="804742"/>
          </a:xfrm>
          <a:prstGeom prst="rect">
            <a:avLst/>
          </a:prstGeom>
        </p:spPr>
      </p:pic>
    </p:spTree>
    <p:extLst>
      <p:ext uri="{BB962C8B-B14F-4D97-AF65-F5344CB8AC3E}">
        <p14:creationId xmlns:p14="http://schemas.microsoft.com/office/powerpoint/2010/main" val="165985523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3E427A-56F9-42D2-9FAF-FCDB37AF18D3}"/>
              </a:ext>
            </a:extLst>
          </p:cNvPr>
          <p:cNvSpPr txBox="1"/>
          <p:nvPr/>
        </p:nvSpPr>
        <p:spPr>
          <a:xfrm>
            <a:off x="56248" y="805702"/>
            <a:ext cx="8165246" cy="2954655"/>
          </a:xfrm>
          <a:prstGeom prst="rect">
            <a:avLst/>
          </a:prstGeom>
        </p:spPr>
        <p:txBody>
          <a:bodyPr wrap="square" rtlCol="0" anchor="t">
            <a:spAutoFit/>
          </a:bodyPr>
          <a:lstStyle/>
          <a:p>
            <a:pPr marL="342900" lvl="0" indent="-342900" defTabSz="914400">
              <a:spcBef>
                <a:spcPct val="20000"/>
              </a:spcBef>
              <a:buFont typeface="Arial" pitchFamily="34" charset="0"/>
              <a:buChar char="•"/>
            </a:pPr>
            <a:endParaRPr lang="en-GB" sz="1800" dirty="0">
              <a:solidFill>
                <a:srgbClr val="FF0000"/>
              </a:solidFill>
              <a:latin typeface="+mj-lt"/>
            </a:endParaRPr>
          </a:p>
          <a:p>
            <a:pPr marL="342900" lvl="0" indent="-342900" algn="just" defTabSz="914400">
              <a:spcBef>
                <a:spcPct val="20000"/>
              </a:spcBef>
              <a:buFont typeface="Arial" pitchFamily="34" charset="0"/>
              <a:buChar char="•"/>
            </a:pPr>
            <a:r>
              <a:rPr lang="en-GB" sz="1800" dirty="0">
                <a:solidFill>
                  <a:srgbClr val="FF0000"/>
                </a:solidFill>
                <a:latin typeface="+mj-lt"/>
              </a:rPr>
              <a:t>Few pages</a:t>
            </a:r>
            <a:r>
              <a:rPr lang="en-GB" sz="1800" dirty="0">
                <a:solidFill>
                  <a:prstClr val="black"/>
                </a:solidFill>
                <a:latin typeface="+mj-lt"/>
              </a:rPr>
              <a:t> – there is no need to listen to a child read a whole book, a few pages is adequate</a:t>
            </a:r>
            <a:r>
              <a:rPr lang="en-GB" sz="1800" dirty="0">
                <a:solidFill>
                  <a:prstClr val="black"/>
                </a:solidFill>
                <a:highlight>
                  <a:srgbClr val="FFFFFF"/>
                </a:highlight>
                <a:latin typeface="+mj-lt"/>
              </a:rPr>
              <a:t>. But also, read to your children; encourage their love of the written word and allow them to get lost in a story. </a:t>
            </a:r>
            <a:endParaRPr lang="en-GB" sz="1800" dirty="0">
              <a:solidFill>
                <a:prstClr val="black"/>
              </a:solidFill>
              <a:highlight>
                <a:srgbClr val="FFFFFF"/>
              </a:highlight>
              <a:latin typeface="+mj-lt"/>
              <a:cs typeface="Arial"/>
            </a:endParaRPr>
          </a:p>
          <a:p>
            <a:pPr marL="342900" lvl="0" indent="-342900" algn="just" defTabSz="914400">
              <a:spcBef>
                <a:spcPct val="20000"/>
              </a:spcBef>
              <a:buFont typeface="Arial" pitchFamily="34" charset="0"/>
              <a:buChar char="•"/>
            </a:pPr>
            <a:endParaRPr lang="en-GB" sz="1800" dirty="0">
              <a:solidFill>
                <a:prstClr val="black"/>
              </a:solidFill>
              <a:highlight>
                <a:srgbClr val="FFFFFF"/>
              </a:highlight>
              <a:latin typeface="+mj-lt"/>
              <a:cs typeface="Arial"/>
            </a:endParaRPr>
          </a:p>
          <a:p>
            <a:pPr marL="342900" lvl="0" indent="-342900" algn="just" defTabSz="914400">
              <a:spcBef>
                <a:spcPct val="20000"/>
              </a:spcBef>
              <a:buFont typeface="Arial" pitchFamily="34" charset="0"/>
              <a:buChar char="•"/>
            </a:pPr>
            <a:r>
              <a:rPr lang="en-GB" sz="1800" dirty="0">
                <a:solidFill>
                  <a:srgbClr val="FF0000"/>
                </a:solidFill>
                <a:latin typeface="+mj-lt"/>
              </a:rPr>
              <a:t>Tracking </a:t>
            </a:r>
            <a:r>
              <a:rPr lang="en-GB" sz="1800" dirty="0">
                <a:solidFill>
                  <a:prstClr val="black"/>
                </a:solidFill>
                <a:latin typeface="+mj-lt"/>
              </a:rPr>
              <a:t>– encourage your child to track the text using their finger, this ensures they do not miss words or lines out.  If you are reading with a younger child, you track the text for them so that they can see what you are reading. Year 2 children should be beginning to use their eyes to track text.  </a:t>
            </a:r>
            <a:endParaRPr lang="en-GB" sz="1800" dirty="0">
              <a:solidFill>
                <a:prstClr val="black"/>
              </a:solidFill>
              <a:latin typeface="+mj-lt"/>
              <a:cs typeface="Arial"/>
            </a:endParaRPr>
          </a:p>
          <a:p>
            <a:pPr lvl="0" defTabSz="914400">
              <a:spcBef>
                <a:spcPct val="20000"/>
              </a:spcBef>
            </a:pPr>
            <a:endParaRPr lang="en-GB" sz="1100" kern="0" dirty="0">
              <a:latin typeface="+mj-lt"/>
            </a:endParaRPr>
          </a:p>
        </p:txBody>
      </p:sp>
      <p:sp>
        <p:nvSpPr>
          <p:cNvPr id="4" name="Title 3">
            <a:extLst>
              <a:ext uri="{FF2B5EF4-FFF2-40B4-BE49-F238E27FC236}">
                <a16:creationId xmlns:a16="http://schemas.microsoft.com/office/drawing/2014/main" id="{678BC191-F3F6-4E93-9DAA-41FEFA9EF74B}"/>
              </a:ext>
            </a:extLst>
          </p:cNvPr>
          <p:cNvSpPr>
            <a:spLocks noGrp="1"/>
          </p:cNvSpPr>
          <p:nvPr>
            <p:ph type="title"/>
          </p:nvPr>
        </p:nvSpPr>
        <p:spPr>
          <a:xfrm>
            <a:off x="798646" y="279424"/>
            <a:ext cx="7967354" cy="290417"/>
          </a:xfrm>
        </p:spPr>
        <p:txBody>
          <a:bodyPr/>
          <a:lstStyle/>
          <a:p>
            <a:r>
              <a:rPr lang="en-GB" sz="2000" kern="1200" dirty="0">
                <a:solidFill>
                  <a:prstClr val="black"/>
                </a:solidFill>
                <a:cs typeface="+mj-cs"/>
              </a:rPr>
              <a:t>What is important when reading with your child?</a:t>
            </a:r>
            <a:endParaRPr lang="en-GB" sz="1600" dirty="0"/>
          </a:p>
        </p:txBody>
      </p:sp>
      <p:pic>
        <p:nvPicPr>
          <p:cNvPr id="2" name="Picture 1">
            <a:extLst>
              <a:ext uri="{FF2B5EF4-FFF2-40B4-BE49-F238E27FC236}">
                <a16:creationId xmlns:a16="http://schemas.microsoft.com/office/drawing/2014/main" id="{9345D39E-C223-4B07-A96F-EB5112FBB402}"/>
              </a:ext>
            </a:extLst>
          </p:cNvPr>
          <p:cNvPicPr>
            <a:picLocks noChangeAspect="1"/>
          </p:cNvPicPr>
          <p:nvPr/>
        </p:nvPicPr>
        <p:blipFill>
          <a:blip r:embed="rId3"/>
          <a:stretch>
            <a:fillRect/>
          </a:stretch>
        </p:blipFill>
        <p:spPr>
          <a:xfrm>
            <a:off x="0" y="43563"/>
            <a:ext cx="798645" cy="804742"/>
          </a:xfrm>
          <a:prstGeom prst="rect">
            <a:avLst/>
          </a:prstGeom>
        </p:spPr>
      </p:pic>
    </p:spTree>
    <p:extLst>
      <p:ext uri="{BB962C8B-B14F-4D97-AF65-F5344CB8AC3E}">
        <p14:creationId xmlns:p14="http://schemas.microsoft.com/office/powerpoint/2010/main" val="426727684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E995-47E1-4CA0-A5A1-676A0A00098E}"/>
              </a:ext>
            </a:extLst>
          </p:cNvPr>
          <p:cNvSpPr>
            <a:spLocks noGrp="1"/>
          </p:cNvSpPr>
          <p:nvPr>
            <p:ph type="title"/>
          </p:nvPr>
        </p:nvSpPr>
        <p:spPr>
          <a:xfrm>
            <a:off x="907473" y="282085"/>
            <a:ext cx="7661564" cy="290417"/>
          </a:xfrm>
        </p:spPr>
        <p:txBody>
          <a:bodyPr/>
          <a:lstStyle/>
          <a:p>
            <a:r>
              <a:rPr lang="en-GB" sz="2000" dirty="0"/>
              <a:t>Benefits??</a:t>
            </a:r>
          </a:p>
        </p:txBody>
      </p:sp>
      <p:sp>
        <p:nvSpPr>
          <p:cNvPr id="5" name="TextBox 4">
            <a:extLst>
              <a:ext uri="{FF2B5EF4-FFF2-40B4-BE49-F238E27FC236}">
                <a16:creationId xmlns:a16="http://schemas.microsoft.com/office/drawing/2014/main" id="{493E427A-56F9-42D2-9FAF-FCDB37AF18D3}"/>
              </a:ext>
            </a:extLst>
          </p:cNvPr>
          <p:cNvSpPr txBox="1"/>
          <p:nvPr/>
        </p:nvSpPr>
        <p:spPr>
          <a:xfrm>
            <a:off x="822461" y="958212"/>
            <a:ext cx="8830919" cy="898708"/>
          </a:xfrm>
          <a:prstGeom prst="rect">
            <a:avLst/>
          </a:prstGeom>
        </p:spPr>
        <p:txBody>
          <a:bodyPr wrap="square" rtlCol="0">
            <a:spAutoFit/>
          </a:bodyPr>
          <a:lstStyle/>
          <a:p>
            <a:pPr marR="0" algn="l" defTabSz="914400" rtl="0" eaLnBrk="1" fontAlgn="base" latinLnBrk="0" hangingPunct="1">
              <a:lnSpc>
                <a:spcPct val="100000"/>
              </a:lnSpc>
              <a:spcBef>
                <a:spcPct val="20000"/>
              </a:spcBef>
              <a:spcAft>
                <a:spcPct val="0"/>
              </a:spcAft>
              <a:buClr>
                <a:schemeClr val="folHlink"/>
              </a:buClr>
              <a:buSzTx/>
              <a:tabLst/>
            </a:pPr>
            <a:endParaRPr lang="en-GB" kern="0" dirty="0">
              <a:latin typeface="+mn-lt"/>
            </a:endParaRPr>
          </a:p>
          <a:p>
            <a:pPr marR="0" algn="l" defTabSz="914400" rtl="0" eaLnBrk="1" fontAlgn="base" latinLnBrk="0" hangingPunct="1">
              <a:lnSpc>
                <a:spcPct val="100000"/>
              </a:lnSpc>
              <a:spcBef>
                <a:spcPct val="20000"/>
              </a:spcBef>
              <a:spcAft>
                <a:spcPct val="0"/>
              </a:spcAft>
              <a:buClr>
                <a:schemeClr val="folHlink"/>
              </a:buClr>
              <a:buSzTx/>
              <a:tabLst/>
            </a:pPr>
            <a:endParaRPr lang="en-GB" sz="1800" b="1" kern="0" dirty="0"/>
          </a:p>
          <a:p>
            <a:pPr marR="0" algn="l" defTabSz="914400" rtl="0" eaLnBrk="1" fontAlgn="base" latinLnBrk="0" hangingPunct="1">
              <a:lnSpc>
                <a:spcPct val="100000"/>
              </a:lnSpc>
              <a:spcBef>
                <a:spcPct val="20000"/>
              </a:spcBef>
              <a:spcAft>
                <a:spcPct val="0"/>
              </a:spcAft>
              <a:buClr>
                <a:schemeClr val="folHlink"/>
              </a:buClr>
              <a:buSzTx/>
              <a:tabLst/>
            </a:pPr>
            <a:endParaRPr lang="en-GB" kern="0" dirty="0">
              <a:latin typeface="+mn-lt"/>
            </a:endParaRPr>
          </a:p>
        </p:txBody>
      </p:sp>
      <p:pic>
        <p:nvPicPr>
          <p:cNvPr id="3" name="Picture 2">
            <a:extLst>
              <a:ext uri="{FF2B5EF4-FFF2-40B4-BE49-F238E27FC236}">
                <a16:creationId xmlns:a16="http://schemas.microsoft.com/office/drawing/2014/main" id="{67A04965-4091-40D1-8602-BEA1D6ACEC92}"/>
              </a:ext>
            </a:extLst>
          </p:cNvPr>
          <p:cNvPicPr>
            <a:picLocks noChangeAspect="1"/>
          </p:cNvPicPr>
          <p:nvPr/>
        </p:nvPicPr>
        <p:blipFill>
          <a:blip r:embed="rId3"/>
          <a:stretch>
            <a:fillRect/>
          </a:stretch>
        </p:blipFill>
        <p:spPr>
          <a:xfrm>
            <a:off x="0" y="80340"/>
            <a:ext cx="798645" cy="804742"/>
          </a:xfrm>
          <a:prstGeom prst="rect">
            <a:avLst/>
          </a:prstGeom>
        </p:spPr>
      </p:pic>
      <p:sp>
        <p:nvSpPr>
          <p:cNvPr id="7" name="Rectangle 6">
            <a:extLst>
              <a:ext uri="{FF2B5EF4-FFF2-40B4-BE49-F238E27FC236}">
                <a16:creationId xmlns:a16="http://schemas.microsoft.com/office/drawing/2014/main" id="{51871B92-9D34-405D-80AD-E5EA6C2696B7}"/>
              </a:ext>
            </a:extLst>
          </p:cNvPr>
          <p:cNvSpPr/>
          <p:nvPr/>
        </p:nvSpPr>
        <p:spPr>
          <a:xfrm>
            <a:off x="401782" y="885082"/>
            <a:ext cx="8382001" cy="3453253"/>
          </a:xfrm>
          <a:prstGeom prst="rect">
            <a:avLst/>
          </a:prstGeom>
        </p:spPr>
        <p:txBody>
          <a:bodyPr wrap="square" anchor="t">
            <a:spAutoFit/>
          </a:bodyPr>
          <a:lstStyle/>
          <a:p>
            <a:pPr marL="342900" lvl="0" indent="-342900" algn="just" defTabSz="914400">
              <a:spcBef>
                <a:spcPct val="20000"/>
              </a:spcBef>
            </a:pPr>
            <a:r>
              <a:rPr lang="en-GB" sz="1800" dirty="0">
                <a:solidFill>
                  <a:srgbClr val="0070C0"/>
                </a:solidFill>
                <a:latin typeface="Comic Sans MS" pitchFamily="66" charset="0"/>
              </a:rPr>
              <a:t>	</a:t>
            </a:r>
            <a:r>
              <a:rPr lang="en-GB" sz="1800" dirty="0"/>
              <a:t>You will be amazed at how much a child’s reading skills will improve with regular reading at home.</a:t>
            </a:r>
            <a:endParaRPr lang="en-US"/>
          </a:p>
          <a:p>
            <a:pPr marL="342900" lvl="0" indent="-342900" algn="just" defTabSz="914400">
              <a:spcBef>
                <a:spcPct val="20000"/>
              </a:spcBef>
            </a:pPr>
            <a:endParaRPr lang="en-GB" sz="800" dirty="0">
              <a:cs typeface="Arial"/>
            </a:endParaRPr>
          </a:p>
          <a:p>
            <a:pPr marL="342900" lvl="0" indent="-342900" algn="just" defTabSz="914400">
              <a:spcBef>
                <a:spcPct val="20000"/>
              </a:spcBef>
            </a:pPr>
            <a:r>
              <a:rPr lang="en-GB" sz="1800" dirty="0"/>
              <a:t>	Children will be more curious about the world we live in and express their thoughts, ideas and feelings with confidence. </a:t>
            </a:r>
            <a:endParaRPr lang="en-GB" sz="1800" dirty="0">
              <a:cs typeface="Arial"/>
            </a:endParaRPr>
          </a:p>
          <a:p>
            <a:pPr marL="342900" lvl="0" indent="-342900" algn="just" defTabSz="914400">
              <a:spcBef>
                <a:spcPct val="20000"/>
              </a:spcBef>
            </a:pPr>
            <a:r>
              <a:rPr lang="en-GB" sz="1800" dirty="0"/>
              <a:t>	</a:t>
            </a:r>
            <a:endParaRPr lang="en-GB" sz="1800" dirty="0">
              <a:cs typeface="Arial"/>
            </a:endParaRPr>
          </a:p>
          <a:p>
            <a:pPr marL="342900" lvl="0" indent="-342900" algn="just" defTabSz="914400">
              <a:spcBef>
                <a:spcPct val="20000"/>
              </a:spcBef>
            </a:pPr>
            <a:r>
              <a:rPr lang="en-GB" sz="1800" dirty="0"/>
              <a:t>	Children’s language will improve as they listen to stories and begin to retell familiar text.  Their vocabulary will naturally flourish by reading a range of genres. </a:t>
            </a:r>
            <a:endParaRPr lang="en-GB" sz="1800" dirty="0">
              <a:cs typeface="Arial"/>
            </a:endParaRPr>
          </a:p>
          <a:p>
            <a:pPr marL="342900" lvl="0" indent="-342900" algn="just" defTabSz="914400">
              <a:spcBef>
                <a:spcPct val="20000"/>
              </a:spcBef>
            </a:pPr>
            <a:endParaRPr lang="en-GB" sz="800" dirty="0">
              <a:cs typeface="Arial"/>
            </a:endParaRPr>
          </a:p>
          <a:p>
            <a:pPr marL="342900" lvl="0" indent="-342900" algn="just" defTabSz="914400">
              <a:spcBef>
                <a:spcPct val="20000"/>
              </a:spcBef>
            </a:pPr>
            <a:r>
              <a:rPr lang="en-GB" sz="1800" dirty="0"/>
              <a:t>	Imagination is sparked and in today's society where children like to play on computer games and iPads; imagination is diminishing fast.</a:t>
            </a:r>
            <a:endParaRPr lang="en-GB" sz="1800" dirty="0">
              <a:cs typeface="Arial"/>
            </a:endParaRPr>
          </a:p>
        </p:txBody>
      </p:sp>
    </p:spTree>
    <p:extLst>
      <p:ext uri="{BB962C8B-B14F-4D97-AF65-F5344CB8AC3E}">
        <p14:creationId xmlns:p14="http://schemas.microsoft.com/office/powerpoint/2010/main" val="8916064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8"/>
          </p:nvPr>
        </p:nvSpPr>
        <p:spPr>
          <a:xfrm>
            <a:off x="921328" y="964504"/>
            <a:ext cx="7245641" cy="3229653"/>
          </a:xfrm>
        </p:spPr>
        <p:txBody>
          <a:bodyPr>
            <a:normAutofit fontScale="92500" lnSpcReduction="20000"/>
          </a:bodyPr>
          <a:lstStyle/>
          <a:p>
            <a:pPr marL="342900" lvl="0" indent="-342900" fontAlgn="auto">
              <a:spcBef>
                <a:spcPct val="20000"/>
              </a:spcBef>
              <a:spcAft>
                <a:spcPts val="0"/>
              </a:spcAft>
              <a:buClrTx/>
              <a:buNone/>
            </a:pPr>
            <a:r>
              <a:rPr lang="en-GB" sz="1900" i="1" kern="1200" dirty="0">
                <a:solidFill>
                  <a:prstClr val="black"/>
                </a:solidFill>
                <a:latin typeface="Comic Sans MS" pitchFamily="66" charset="0"/>
                <a:cs typeface="+mn-cs"/>
              </a:rPr>
              <a:t>“</a:t>
            </a:r>
            <a:r>
              <a:rPr lang="en-GB" sz="1900" i="1" kern="1200" dirty="0">
                <a:solidFill>
                  <a:prstClr val="black"/>
                </a:solidFill>
                <a:latin typeface="+mj-lt"/>
                <a:cs typeface="+mn-cs"/>
              </a:rPr>
              <a:t>Research proves that children who enjoy reading do better at</a:t>
            </a:r>
          </a:p>
          <a:p>
            <a:pPr marL="342900" lvl="0" indent="-342900" fontAlgn="auto">
              <a:spcBef>
                <a:spcPct val="20000"/>
              </a:spcBef>
              <a:spcAft>
                <a:spcPts val="0"/>
              </a:spcAft>
              <a:buClrTx/>
              <a:buNone/>
            </a:pPr>
            <a:r>
              <a:rPr lang="en-GB" sz="1900" i="1" kern="1200" dirty="0">
                <a:solidFill>
                  <a:prstClr val="black"/>
                </a:solidFill>
                <a:latin typeface="+mj-lt"/>
                <a:cs typeface="+mn-cs"/>
              </a:rPr>
              <a:t>school in all subjects.”  (</a:t>
            </a:r>
            <a:r>
              <a:rPr lang="en-GB" sz="1900" i="1" kern="1200" dirty="0" err="1">
                <a:solidFill>
                  <a:prstClr val="black"/>
                </a:solidFill>
                <a:latin typeface="+mj-lt"/>
                <a:cs typeface="+mn-cs"/>
              </a:rPr>
              <a:t>Bookstart</a:t>
            </a:r>
            <a:r>
              <a:rPr lang="en-GB" sz="1900" i="1" kern="1200" dirty="0">
                <a:solidFill>
                  <a:prstClr val="black"/>
                </a:solidFill>
                <a:latin typeface="+mj-lt"/>
                <a:cs typeface="+mn-cs"/>
              </a:rPr>
              <a:t>)</a:t>
            </a:r>
          </a:p>
          <a:p>
            <a:pPr marL="342900" lvl="0" indent="-342900" fontAlgn="auto">
              <a:spcBef>
                <a:spcPct val="20000"/>
              </a:spcBef>
              <a:spcAft>
                <a:spcPts val="0"/>
              </a:spcAft>
              <a:buClrTx/>
              <a:buNone/>
            </a:pPr>
            <a:endParaRPr lang="en-GB" sz="1900" b="1" i="1" kern="1200" dirty="0">
              <a:solidFill>
                <a:prstClr val="black"/>
              </a:solidFill>
              <a:latin typeface="+mj-lt"/>
              <a:cs typeface="+mn-cs"/>
            </a:endParaRPr>
          </a:p>
          <a:p>
            <a:pPr marL="342900" lvl="0" indent="-342900" fontAlgn="auto">
              <a:spcBef>
                <a:spcPct val="20000"/>
              </a:spcBef>
              <a:spcAft>
                <a:spcPts val="0"/>
              </a:spcAft>
              <a:buClrTx/>
              <a:buNone/>
            </a:pPr>
            <a:r>
              <a:rPr lang="en-GB" sz="1900" i="1" kern="1200" dirty="0">
                <a:solidFill>
                  <a:prstClr val="black"/>
                </a:solidFill>
                <a:latin typeface="+mj-lt"/>
                <a:cs typeface="+mn-cs"/>
              </a:rPr>
              <a:t>“Reading with parents 'improves children's exam results‘ </a:t>
            </a:r>
          </a:p>
          <a:p>
            <a:pPr marL="342900" lvl="0" indent="-342900" fontAlgn="auto">
              <a:spcBef>
                <a:spcPct val="20000"/>
              </a:spcBef>
              <a:spcAft>
                <a:spcPts val="0"/>
              </a:spcAft>
              <a:buClrTx/>
              <a:buNone/>
            </a:pPr>
            <a:r>
              <a:rPr lang="en-GB" sz="1900" i="1" kern="1200" dirty="0">
                <a:solidFill>
                  <a:prstClr val="black"/>
                </a:solidFill>
                <a:latin typeface="+mj-lt"/>
                <a:cs typeface="+mn-cs"/>
              </a:rPr>
              <a:t>”Telegraph)</a:t>
            </a:r>
          </a:p>
          <a:p>
            <a:pPr marL="342900" lvl="0" indent="-342900" fontAlgn="auto">
              <a:spcBef>
                <a:spcPct val="20000"/>
              </a:spcBef>
              <a:spcAft>
                <a:spcPts val="0"/>
              </a:spcAft>
              <a:buClrTx/>
              <a:buNone/>
            </a:pPr>
            <a:endParaRPr lang="en-GB" sz="1900" i="1" kern="1200" dirty="0">
              <a:solidFill>
                <a:prstClr val="black"/>
              </a:solidFill>
              <a:latin typeface="+mj-lt"/>
              <a:cs typeface="+mn-cs"/>
            </a:endParaRPr>
          </a:p>
          <a:p>
            <a:pPr marL="342900" lvl="0" indent="-342900" fontAlgn="auto">
              <a:spcBef>
                <a:spcPct val="20000"/>
              </a:spcBef>
              <a:spcAft>
                <a:spcPts val="0"/>
              </a:spcAft>
              <a:buClrTx/>
              <a:buNone/>
            </a:pPr>
            <a:r>
              <a:rPr lang="en-GB" sz="1900" i="1" kern="1200" dirty="0">
                <a:solidFill>
                  <a:prstClr val="black"/>
                </a:solidFill>
                <a:latin typeface="+mj-lt"/>
                <a:cs typeface="+mn-cs"/>
              </a:rPr>
              <a:t>“Only 1 in 5 parents easily find the opportunity to read to their </a:t>
            </a:r>
          </a:p>
          <a:p>
            <a:pPr marL="342900" lvl="0" indent="-342900" fontAlgn="auto">
              <a:spcBef>
                <a:spcPct val="20000"/>
              </a:spcBef>
              <a:spcAft>
                <a:spcPts val="0"/>
              </a:spcAft>
              <a:buClrTx/>
              <a:buNone/>
            </a:pPr>
            <a:r>
              <a:rPr lang="en-GB" sz="1900" i="1" kern="1200" dirty="0">
                <a:solidFill>
                  <a:prstClr val="black"/>
                </a:solidFill>
                <a:latin typeface="+mj-lt"/>
                <a:cs typeface="+mn-cs"/>
              </a:rPr>
              <a:t>children.”  </a:t>
            </a:r>
          </a:p>
          <a:p>
            <a:pPr marL="342900" lvl="0" indent="-342900" fontAlgn="auto">
              <a:spcBef>
                <a:spcPct val="20000"/>
              </a:spcBef>
              <a:spcAft>
                <a:spcPts val="0"/>
              </a:spcAft>
              <a:buClrTx/>
              <a:buNone/>
            </a:pPr>
            <a:endParaRPr lang="en-GB" sz="1900" i="1" kern="1200" dirty="0">
              <a:solidFill>
                <a:prstClr val="black"/>
              </a:solidFill>
              <a:latin typeface="+mj-lt"/>
              <a:cs typeface="+mn-cs"/>
            </a:endParaRPr>
          </a:p>
          <a:p>
            <a:pPr marL="342900" lvl="0" indent="-342900" fontAlgn="auto">
              <a:spcBef>
                <a:spcPct val="20000"/>
              </a:spcBef>
              <a:spcAft>
                <a:spcPts val="0"/>
              </a:spcAft>
              <a:buClrTx/>
              <a:buNone/>
            </a:pPr>
            <a:r>
              <a:rPr lang="en-GB" sz="1900" i="1" kern="1200" dirty="0">
                <a:solidFill>
                  <a:prstClr val="black"/>
                </a:solidFill>
                <a:latin typeface="+mj-lt"/>
                <a:cs typeface="+mn-cs"/>
              </a:rPr>
              <a:t>“Parents are the most important reading role models for children </a:t>
            </a:r>
          </a:p>
          <a:p>
            <a:pPr marL="342900" lvl="0" indent="-342900" fontAlgn="auto">
              <a:spcBef>
                <a:spcPct val="20000"/>
              </a:spcBef>
              <a:spcAft>
                <a:spcPts val="0"/>
              </a:spcAft>
              <a:buClrTx/>
              <a:buNone/>
            </a:pPr>
            <a:r>
              <a:rPr lang="en-GB" sz="1900" i="1" kern="1200" dirty="0">
                <a:solidFill>
                  <a:prstClr val="black"/>
                </a:solidFill>
                <a:latin typeface="+mj-lt"/>
                <a:cs typeface="+mn-cs"/>
              </a:rPr>
              <a:t>and young people.” (National Literacy Trust)</a:t>
            </a:r>
          </a:p>
          <a:p>
            <a:pPr marL="198850" lvl="1" indent="0">
              <a:lnSpc>
                <a:spcPct val="107000"/>
              </a:lnSpc>
              <a:spcAft>
                <a:spcPts val="800"/>
              </a:spcAft>
              <a:buNone/>
            </a:pPr>
            <a:endParaRPr lang="en-GB" sz="1800" dirty="0"/>
          </a:p>
        </p:txBody>
      </p:sp>
      <p:sp>
        <p:nvSpPr>
          <p:cNvPr id="2" name="Title 1"/>
          <p:cNvSpPr>
            <a:spLocks noGrp="1"/>
          </p:cNvSpPr>
          <p:nvPr>
            <p:ph type="title"/>
          </p:nvPr>
        </p:nvSpPr>
        <p:spPr>
          <a:xfrm>
            <a:off x="921328" y="259493"/>
            <a:ext cx="7844672" cy="290417"/>
          </a:xfrm>
        </p:spPr>
        <p:txBody>
          <a:bodyPr/>
          <a:lstStyle/>
          <a:p>
            <a:r>
              <a:rPr lang="en-GB" sz="2000" dirty="0"/>
              <a:t>Research</a:t>
            </a:r>
          </a:p>
        </p:txBody>
      </p:sp>
      <p:pic>
        <p:nvPicPr>
          <p:cNvPr id="3" name="Picture 2">
            <a:extLst>
              <a:ext uri="{FF2B5EF4-FFF2-40B4-BE49-F238E27FC236}">
                <a16:creationId xmlns:a16="http://schemas.microsoft.com/office/drawing/2014/main" id="{F5DFA995-DC37-4FD7-8D32-ED173258014E}"/>
              </a:ext>
            </a:extLst>
          </p:cNvPr>
          <p:cNvPicPr>
            <a:picLocks noChangeAspect="1"/>
          </p:cNvPicPr>
          <p:nvPr/>
        </p:nvPicPr>
        <p:blipFill>
          <a:blip r:embed="rId3"/>
          <a:stretch>
            <a:fillRect/>
          </a:stretch>
        </p:blipFill>
        <p:spPr>
          <a:xfrm>
            <a:off x="0" y="70415"/>
            <a:ext cx="798645" cy="804742"/>
          </a:xfrm>
          <a:prstGeom prst="rect">
            <a:avLst/>
          </a:prstGeom>
        </p:spPr>
      </p:pic>
    </p:spTree>
    <p:extLst>
      <p:ext uri="{BB962C8B-B14F-4D97-AF65-F5344CB8AC3E}">
        <p14:creationId xmlns:p14="http://schemas.microsoft.com/office/powerpoint/2010/main" val="161113118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756D9C8-2CD3-4F13-9F27-52EFBA0E5D83}"/>
              </a:ext>
            </a:extLst>
          </p:cNvPr>
          <p:cNvSpPr/>
          <p:nvPr/>
        </p:nvSpPr>
        <p:spPr>
          <a:xfrm>
            <a:off x="798645" y="829546"/>
            <a:ext cx="7900680" cy="4136517"/>
          </a:xfrm>
          <a:prstGeom prst="rect">
            <a:avLst/>
          </a:prstGeom>
        </p:spPr>
        <p:txBody>
          <a:bodyPr wrap="square">
            <a:spAutoFit/>
          </a:bodyPr>
          <a:lstStyle/>
          <a:p>
            <a:pPr lvl="0" defTabSz="914400">
              <a:spcBef>
                <a:spcPct val="20000"/>
              </a:spcBef>
            </a:pPr>
            <a:r>
              <a:rPr lang="en-GB" sz="1800" dirty="0">
                <a:solidFill>
                  <a:prstClr val="black"/>
                </a:solidFill>
              </a:rPr>
              <a:t>Phonics is not just for reading!</a:t>
            </a:r>
          </a:p>
          <a:p>
            <a:pPr lvl="0" defTabSz="914400">
              <a:spcBef>
                <a:spcPct val="20000"/>
              </a:spcBef>
            </a:pPr>
            <a:endParaRPr lang="en-GB" sz="1800" dirty="0">
              <a:solidFill>
                <a:prstClr val="black"/>
              </a:solidFill>
            </a:endParaRPr>
          </a:p>
          <a:p>
            <a:pPr marL="342900" lvl="0" indent="-342900" defTabSz="914400">
              <a:spcBef>
                <a:spcPct val="20000"/>
              </a:spcBef>
              <a:buFont typeface="Arial" pitchFamily="34" charset="0"/>
              <a:buChar char="•"/>
            </a:pPr>
            <a:r>
              <a:rPr lang="en-GB" sz="1800" dirty="0">
                <a:solidFill>
                  <a:prstClr val="black"/>
                </a:solidFill>
              </a:rPr>
              <a:t>Children use their phonic knowledge to decode and write.  By encouraging them to use this skill, you are developing their independent writing skills; children rapidly grow in confidence.  This subsequently enables children to produce longer pieces of writing.</a:t>
            </a:r>
          </a:p>
          <a:p>
            <a:pPr marL="342900" lvl="0" indent="-342900" defTabSz="914400">
              <a:spcBef>
                <a:spcPct val="20000"/>
              </a:spcBef>
              <a:buFont typeface="Arial" pitchFamily="34" charset="0"/>
              <a:buChar char="•"/>
            </a:pPr>
            <a:endParaRPr lang="en-GB" sz="1800" dirty="0">
              <a:solidFill>
                <a:prstClr val="black"/>
              </a:solidFill>
            </a:endParaRPr>
          </a:p>
          <a:p>
            <a:pPr marL="342900" lvl="0" indent="-342900" defTabSz="914400">
              <a:spcBef>
                <a:spcPct val="20000"/>
              </a:spcBef>
              <a:buFont typeface="Arial" pitchFamily="34" charset="0"/>
              <a:buChar char="•"/>
            </a:pPr>
            <a:r>
              <a:rPr lang="en-GB" sz="1800" dirty="0">
                <a:solidFill>
                  <a:prstClr val="black"/>
                </a:solidFill>
              </a:rPr>
              <a:t>The more children use their phonic knowledge, the better their reading and writing will be!</a:t>
            </a:r>
          </a:p>
          <a:p>
            <a:pPr lvl="0" defTabSz="914400">
              <a:spcBef>
                <a:spcPct val="20000"/>
              </a:spcBef>
            </a:pPr>
            <a:endParaRPr lang="en-GB" sz="1800" dirty="0">
              <a:solidFill>
                <a:prstClr val="black"/>
              </a:solidFill>
            </a:endParaRPr>
          </a:p>
          <a:p>
            <a:pPr marL="342900" lvl="0" indent="-342900" defTabSz="914400">
              <a:spcBef>
                <a:spcPct val="20000"/>
              </a:spcBef>
              <a:buFont typeface="Arial" pitchFamily="34" charset="0"/>
              <a:buChar char="•"/>
            </a:pPr>
            <a:endParaRPr lang="en-GB" sz="1800" dirty="0">
              <a:solidFill>
                <a:prstClr val="black"/>
              </a:solidFill>
            </a:endParaRPr>
          </a:p>
          <a:p>
            <a:pPr marL="342900" lvl="0" indent="-342900" defTabSz="914400">
              <a:spcBef>
                <a:spcPct val="20000"/>
              </a:spcBef>
              <a:buFont typeface="Arial" pitchFamily="34" charset="0"/>
              <a:buChar char="•"/>
            </a:pPr>
            <a:endParaRPr lang="en-GB" sz="1800" dirty="0">
              <a:solidFill>
                <a:prstClr val="black"/>
              </a:solidFill>
            </a:endParaRPr>
          </a:p>
          <a:p>
            <a:pPr lvl="0" defTabSz="914400">
              <a:spcBef>
                <a:spcPct val="20000"/>
              </a:spcBef>
            </a:pPr>
            <a:r>
              <a:rPr lang="en-GB" sz="1800" dirty="0">
                <a:solidFill>
                  <a:prstClr val="black"/>
                </a:solidFill>
              </a:rPr>
              <a:t> </a:t>
            </a:r>
            <a:endParaRPr lang="en-GB" dirty="0">
              <a:solidFill>
                <a:prstClr val="black"/>
              </a:solidFill>
            </a:endParaRPr>
          </a:p>
        </p:txBody>
      </p:sp>
      <p:sp>
        <p:nvSpPr>
          <p:cNvPr id="2" name="TextBox 1">
            <a:extLst>
              <a:ext uri="{FF2B5EF4-FFF2-40B4-BE49-F238E27FC236}">
                <a16:creationId xmlns:a16="http://schemas.microsoft.com/office/drawing/2014/main" id="{9E4CFE1C-6C5B-41E4-861D-BAF2404A39F1}"/>
              </a:ext>
            </a:extLst>
          </p:cNvPr>
          <p:cNvSpPr txBox="1"/>
          <p:nvPr/>
        </p:nvSpPr>
        <p:spPr>
          <a:xfrm>
            <a:off x="810491" y="387927"/>
            <a:ext cx="5153891" cy="400110"/>
          </a:xfrm>
          <a:prstGeom prst="rect">
            <a:avLst/>
          </a:prstGeom>
        </p:spPr>
        <p:txBody>
          <a:bodyPr wrap="square" rtlCol="0">
            <a:spAutoFit/>
          </a:bodyPr>
          <a:lstStyle/>
          <a:p>
            <a:pPr marR="0" algn="l" defTabSz="914400" rtl="0" eaLnBrk="1" fontAlgn="base" latinLnBrk="0" hangingPunct="1">
              <a:lnSpc>
                <a:spcPct val="100000"/>
              </a:lnSpc>
              <a:spcBef>
                <a:spcPct val="20000"/>
              </a:spcBef>
              <a:spcAft>
                <a:spcPct val="0"/>
              </a:spcAft>
              <a:buClr>
                <a:schemeClr val="folHlink"/>
              </a:buClr>
              <a:buSzTx/>
              <a:tabLst/>
            </a:pPr>
            <a:r>
              <a:rPr lang="en-GB" sz="2000" b="1" kern="0" dirty="0">
                <a:latin typeface="+mj-lt"/>
              </a:rPr>
              <a:t>Phonics</a:t>
            </a:r>
          </a:p>
        </p:txBody>
      </p:sp>
      <p:pic>
        <p:nvPicPr>
          <p:cNvPr id="3" name="Picture 2">
            <a:extLst>
              <a:ext uri="{FF2B5EF4-FFF2-40B4-BE49-F238E27FC236}">
                <a16:creationId xmlns:a16="http://schemas.microsoft.com/office/drawing/2014/main" id="{AE31DF15-FF56-4616-946A-92F8BB65F23F}"/>
              </a:ext>
            </a:extLst>
          </p:cNvPr>
          <p:cNvPicPr>
            <a:picLocks noChangeAspect="1"/>
          </p:cNvPicPr>
          <p:nvPr/>
        </p:nvPicPr>
        <p:blipFill>
          <a:blip r:embed="rId3"/>
          <a:stretch>
            <a:fillRect/>
          </a:stretch>
        </p:blipFill>
        <p:spPr>
          <a:xfrm>
            <a:off x="0" y="30820"/>
            <a:ext cx="798645" cy="804742"/>
          </a:xfrm>
          <a:prstGeom prst="rect">
            <a:avLst/>
          </a:prstGeom>
        </p:spPr>
      </p:pic>
    </p:spTree>
    <p:extLst>
      <p:ext uri="{BB962C8B-B14F-4D97-AF65-F5344CB8AC3E}">
        <p14:creationId xmlns:p14="http://schemas.microsoft.com/office/powerpoint/2010/main" val="70755928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756D9C8-2CD3-4F13-9F27-52EFBA0E5D83}"/>
              </a:ext>
            </a:extLst>
          </p:cNvPr>
          <p:cNvSpPr/>
          <p:nvPr/>
        </p:nvSpPr>
        <p:spPr>
          <a:xfrm>
            <a:off x="798645" y="829546"/>
            <a:ext cx="7900680" cy="4007251"/>
          </a:xfrm>
          <a:prstGeom prst="rect">
            <a:avLst/>
          </a:prstGeom>
        </p:spPr>
        <p:txBody>
          <a:bodyPr wrap="square" anchor="t">
            <a:spAutoFit/>
          </a:bodyPr>
          <a:lstStyle/>
          <a:p>
            <a:pPr marL="285750" indent="-285750" defTabSz="914400">
              <a:spcBef>
                <a:spcPct val="20000"/>
              </a:spcBef>
              <a:buFont typeface="Arial" panose="020B0604020202020204" pitchFamily="34" charset="0"/>
              <a:buChar char="•"/>
            </a:pPr>
            <a:endParaRPr lang="en-GB" sz="1800" dirty="0">
              <a:cs typeface="Arial"/>
            </a:endParaRPr>
          </a:p>
          <a:p>
            <a:pPr marL="285750" indent="-285750" defTabSz="914400">
              <a:spcBef>
                <a:spcPct val="20000"/>
              </a:spcBef>
              <a:buFont typeface="Arial" panose="020B0604020202020204" pitchFamily="34" charset="0"/>
              <a:buChar char="•"/>
            </a:pPr>
            <a:r>
              <a:rPr lang="en-GB" sz="1800" dirty="0"/>
              <a:t>Encourage children to sound aloud, what sounds can they hear?  Help them to segment sounds.  How many sounds make up the word? Encourage children to touch their fingers with each sound.</a:t>
            </a:r>
            <a:endParaRPr lang="en-GB" dirty="0"/>
          </a:p>
          <a:p>
            <a:pPr lvl="0" defTabSz="914400">
              <a:spcBef>
                <a:spcPct val="20000"/>
              </a:spcBef>
            </a:pPr>
            <a:endParaRPr lang="en-GB" sz="1800" dirty="0">
              <a:solidFill>
                <a:prstClr val="black"/>
              </a:solidFill>
            </a:endParaRPr>
          </a:p>
          <a:p>
            <a:pPr marL="342900" lvl="0" indent="-342900" defTabSz="914400">
              <a:spcBef>
                <a:spcPct val="20000"/>
              </a:spcBef>
              <a:buFont typeface="Arial" pitchFamily="34" charset="0"/>
              <a:buChar char="•"/>
            </a:pPr>
            <a:r>
              <a:rPr lang="en-GB" sz="1800" dirty="0">
                <a:solidFill>
                  <a:prstClr val="black"/>
                </a:solidFill>
              </a:rPr>
              <a:t>Pure sounds – no lengthening of the sounds </a:t>
            </a:r>
            <a:r>
              <a:rPr lang="en-GB" sz="1800" dirty="0">
                <a:solidFill>
                  <a:prstClr val="black"/>
                </a:solidFill>
                <a:hlinkClick r:id="rId3"/>
              </a:rPr>
              <a:t>https://www.bing.com/videos/search?q=youtube+phonics+sounds+english&amp;view=detail&amp;mid=939CE0B2280ACF43112A939CE0B2280ACF43112A&amp;FORM=VIRE</a:t>
            </a:r>
            <a:endParaRPr lang="en-GB" sz="1800" dirty="0">
              <a:solidFill>
                <a:prstClr val="black"/>
              </a:solidFill>
            </a:endParaRPr>
          </a:p>
          <a:p>
            <a:pPr lvl="0" defTabSz="914400">
              <a:spcBef>
                <a:spcPct val="20000"/>
              </a:spcBef>
            </a:pPr>
            <a:endParaRPr lang="en-GB" dirty="0">
              <a:solidFill>
                <a:prstClr val="black"/>
              </a:solidFill>
            </a:endParaRPr>
          </a:p>
          <a:p>
            <a:pPr marL="342900" lvl="0" indent="-342900" defTabSz="914400">
              <a:spcBef>
                <a:spcPct val="20000"/>
              </a:spcBef>
              <a:buFont typeface="Arial" pitchFamily="34" charset="0"/>
              <a:buChar char="•"/>
            </a:pPr>
            <a:endParaRPr lang="en-GB" sz="1800" dirty="0">
              <a:solidFill>
                <a:prstClr val="black"/>
              </a:solidFill>
            </a:endParaRPr>
          </a:p>
          <a:p>
            <a:pPr marL="342900" lvl="0" indent="-342900" defTabSz="914400">
              <a:spcBef>
                <a:spcPct val="20000"/>
              </a:spcBef>
              <a:buFont typeface="Arial" pitchFamily="34" charset="0"/>
              <a:buChar char="•"/>
            </a:pPr>
            <a:endParaRPr lang="en-GB" sz="1800" dirty="0">
              <a:solidFill>
                <a:prstClr val="black"/>
              </a:solidFill>
            </a:endParaRPr>
          </a:p>
          <a:p>
            <a:pPr lvl="0" defTabSz="914400">
              <a:spcBef>
                <a:spcPct val="20000"/>
              </a:spcBef>
            </a:pPr>
            <a:r>
              <a:rPr lang="en-GB" sz="1800" dirty="0">
                <a:solidFill>
                  <a:prstClr val="black"/>
                </a:solidFill>
              </a:rPr>
              <a:t> </a:t>
            </a:r>
            <a:endParaRPr lang="en-GB" dirty="0">
              <a:solidFill>
                <a:prstClr val="black"/>
              </a:solidFill>
            </a:endParaRPr>
          </a:p>
        </p:txBody>
      </p:sp>
      <p:sp>
        <p:nvSpPr>
          <p:cNvPr id="2" name="TextBox 1">
            <a:extLst>
              <a:ext uri="{FF2B5EF4-FFF2-40B4-BE49-F238E27FC236}">
                <a16:creationId xmlns:a16="http://schemas.microsoft.com/office/drawing/2014/main" id="{9E4CFE1C-6C5B-41E4-861D-BAF2404A39F1}"/>
              </a:ext>
            </a:extLst>
          </p:cNvPr>
          <p:cNvSpPr txBox="1"/>
          <p:nvPr/>
        </p:nvSpPr>
        <p:spPr>
          <a:xfrm>
            <a:off x="810491" y="387927"/>
            <a:ext cx="5153891" cy="400110"/>
          </a:xfrm>
          <a:prstGeom prst="rect">
            <a:avLst/>
          </a:prstGeom>
        </p:spPr>
        <p:txBody>
          <a:bodyPr wrap="square" rtlCol="0">
            <a:spAutoFit/>
          </a:bodyPr>
          <a:lstStyle/>
          <a:p>
            <a:pPr marR="0" algn="l" defTabSz="914400" rtl="0" eaLnBrk="1" fontAlgn="base" latinLnBrk="0" hangingPunct="1">
              <a:lnSpc>
                <a:spcPct val="100000"/>
              </a:lnSpc>
              <a:spcBef>
                <a:spcPct val="20000"/>
              </a:spcBef>
              <a:spcAft>
                <a:spcPct val="0"/>
              </a:spcAft>
              <a:buClr>
                <a:schemeClr val="folHlink"/>
              </a:buClr>
              <a:buSzTx/>
              <a:tabLst/>
            </a:pPr>
            <a:r>
              <a:rPr lang="en-GB" sz="2000" b="1" kern="0" dirty="0">
                <a:latin typeface="+mj-lt"/>
              </a:rPr>
              <a:t>Phonics</a:t>
            </a:r>
          </a:p>
        </p:txBody>
      </p:sp>
      <p:pic>
        <p:nvPicPr>
          <p:cNvPr id="3" name="Picture 2">
            <a:extLst>
              <a:ext uri="{FF2B5EF4-FFF2-40B4-BE49-F238E27FC236}">
                <a16:creationId xmlns:a16="http://schemas.microsoft.com/office/drawing/2014/main" id="{AE31DF15-FF56-4616-946A-92F8BB65F23F}"/>
              </a:ext>
            </a:extLst>
          </p:cNvPr>
          <p:cNvPicPr>
            <a:picLocks noChangeAspect="1"/>
          </p:cNvPicPr>
          <p:nvPr/>
        </p:nvPicPr>
        <p:blipFill>
          <a:blip r:embed="rId4"/>
          <a:stretch>
            <a:fillRect/>
          </a:stretch>
        </p:blipFill>
        <p:spPr>
          <a:xfrm>
            <a:off x="0" y="30820"/>
            <a:ext cx="798645" cy="804742"/>
          </a:xfrm>
          <a:prstGeom prst="rect">
            <a:avLst/>
          </a:prstGeom>
        </p:spPr>
      </p:pic>
    </p:spTree>
    <p:extLst>
      <p:ext uri="{BB962C8B-B14F-4D97-AF65-F5344CB8AC3E}">
        <p14:creationId xmlns:p14="http://schemas.microsoft.com/office/powerpoint/2010/main" val="401272232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3421" y="244988"/>
            <a:ext cx="3964406" cy="290417"/>
          </a:xfrm>
        </p:spPr>
        <p:txBody>
          <a:bodyPr/>
          <a:lstStyle/>
          <a:p>
            <a:r>
              <a:rPr lang="en-GB" sz="2000" dirty="0"/>
              <a:t>An example of Homework</a:t>
            </a:r>
          </a:p>
        </p:txBody>
      </p:sp>
      <p:pic>
        <p:nvPicPr>
          <p:cNvPr id="5" name="Picture 4">
            <a:extLst>
              <a:ext uri="{FF2B5EF4-FFF2-40B4-BE49-F238E27FC236}">
                <a16:creationId xmlns:a16="http://schemas.microsoft.com/office/drawing/2014/main" id="{0A4FCC0D-95BE-4C77-B610-82C402C63893}"/>
              </a:ext>
            </a:extLst>
          </p:cNvPr>
          <p:cNvPicPr>
            <a:picLocks noChangeAspect="1"/>
          </p:cNvPicPr>
          <p:nvPr/>
        </p:nvPicPr>
        <p:blipFill>
          <a:blip r:embed="rId3"/>
          <a:stretch>
            <a:fillRect/>
          </a:stretch>
        </p:blipFill>
        <p:spPr>
          <a:xfrm>
            <a:off x="0" y="71270"/>
            <a:ext cx="798645" cy="804742"/>
          </a:xfrm>
          <a:prstGeom prst="rect">
            <a:avLst/>
          </a:prstGeom>
        </p:spPr>
      </p:pic>
      <p:pic>
        <p:nvPicPr>
          <p:cNvPr id="6" name="Picture 5">
            <a:extLst>
              <a:ext uri="{FF2B5EF4-FFF2-40B4-BE49-F238E27FC236}">
                <a16:creationId xmlns:a16="http://schemas.microsoft.com/office/drawing/2014/main" id="{0244B14A-988C-4697-AFE2-A81BD66AE5F9}"/>
              </a:ext>
            </a:extLst>
          </p:cNvPr>
          <p:cNvPicPr>
            <a:picLocks noChangeAspect="1"/>
          </p:cNvPicPr>
          <p:nvPr/>
        </p:nvPicPr>
        <p:blipFill rotWithShape="1">
          <a:blip r:embed="rId4"/>
          <a:srcRect b="8544"/>
          <a:stretch/>
        </p:blipFill>
        <p:spPr>
          <a:xfrm>
            <a:off x="733926" y="462197"/>
            <a:ext cx="4283241" cy="3944577"/>
          </a:xfrm>
          <a:prstGeom prst="rect">
            <a:avLst/>
          </a:prstGeom>
        </p:spPr>
      </p:pic>
      <p:sp>
        <p:nvSpPr>
          <p:cNvPr id="7" name="TextBox 6">
            <a:extLst>
              <a:ext uri="{FF2B5EF4-FFF2-40B4-BE49-F238E27FC236}">
                <a16:creationId xmlns:a16="http://schemas.microsoft.com/office/drawing/2014/main" id="{5F3DBB1B-491B-45BD-BEE2-69D5C5E6E0EF}"/>
              </a:ext>
            </a:extLst>
          </p:cNvPr>
          <p:cNvSpPr txBox="1"/>
          <p:nvPr/>
        </p:nvSpPr>
        <p:spPr>
          <a:xfrm>
            <a:off x="5017167" y="842017"/>
            <a:ext cx="3880185" cy="4034951"/>
          </a:xfrm>
          <a:prstGeom prst="rect">
            <a:avLst/>
          </a:prstGeom>
        </p:spPr>
        <p:txBody>
          <a:bodyPr wrap="square" rtlCol="0">
            <a:spAutoFit/>
          </a:bodyPr>
          <a:lstStyle/>
          <a:p>
            <a:pPr marR="0" algn="l" defTabSz="914400" rtl="0" eaLnBrk="1" fontAlgn="base" latinLnBrk="0" hangingPunct="1">
              <a:lnSpc>
                <a:spcPct val="100000"/>
              </a:lnSpc>
              <a:spcBef>
                <a:spcPct val="20000"/>
              </a:spcBef>
              <a:spcAft>
                <a:spcPct val="0"/>
              </a:spcAft>
              <a:buClr>
                <a:schemeClr val="folHlink"/>
              </a:buClr>
              <a:buSzTx/>
              <a:tabLst/>
            </a:pPr>
            <a:r>
              <a:rPr lang="en-GB" kern="0" dirty="0">
                <a:latin typeface="+mn-lt"/>
              </a:rPr>
              <a:t>This is a great example of a Reception child’s own writing.  The child is using their phonic knowledge to decode the words.</a:t>
            </a:r>
          </a:p>
          <a:p>
            <a:pPr marR="0" algn="l" defTabSz="914400" rtl="0" eaLnBrk="1" fontAlgn="base" latinLnBrk="0" hangingPunct="1">
              <a:lnSpc>
                <a:spcPct val="100000"/>
              </a:lnSpc>
              <a:spcBef>
                <a:spcPct val="20000"/>
              </a:spcBef>
              <a:spcAft>
                <a:spcPct val="0"/>
              </a:spcAft>
              <a:buClr>
                <a:schemeClr val="folHlink"/>
              </a:buClr>
              <a:buSzTx/>
              <a:tabLst/>
            </a:pPr>
            <a:endParaRPr lang="en-GB" sz="1050" kern="0" dirty="0"/>
          </a:p>
          <a:p>
            <a:pPr marR="0" algn="l" defTabSz="914400" rtl="0" eaLnBrk="1" fontAlgn="base" latinLnBrk="0" hangingPunct="1">
              <a:lnSpc>
                <a:spcPct val="100000"/>
              </a:lnSpc>
              <a:spcBef>
                <a:spcPct val="20000"/>
              </a:spcBef>
              <a:spcAft>
                <a:spcPct val="0"/>
              </a:spcAft>
              <a:buClr>
                <a:schemeClr val="folHlink"/>
              </a:buClr>
              <a:buSzTx/>
              <a:tabLst/>
            </a:pPr>
            <a:r>
              <a:rPr lang="en-GB" kern="0" dirty="0"/>
              <a:t>o</a:t>
            </a:r>
            <a:r>
              <a:rPr lang="en-GB" kern="0" dirty="0">
                <a:latin typeface="+mn-lt"/>
              </a:rPr>
              <a:t>va = Over</a:t>
            </a:r>
          </a:p>
          <a:p>
            <a:pPr marR="0" algn="l" defTabSz="914400" rtl="0" eaLnBrk="1" fontAlgn="base" latinLnBrk="0" hangingPunct="1">
              <a:lnSpc>
                <a:spcPct val="100000"/>
              </a:lnSpc>
              <a:spcBef>
                <a:spcPct val="20000"/>
              </a:spcBef>
              <a:spcAft>
                <a:spcPct val="0"/>
              </a:spcAft>
              <a:buClr>
                <a:schemeClr val="folHlink"/>
              </a:buClr>
              <a:buSzTx/>
              <a:tabLst/>
            </a:pPr>
            <a:r>
              <a:rPr lang="en-GB" kern="0" dirty="0" err="1"/>
              <a:t>rilley</a:t>
            </a:r>
            <a:r>
              <a:rPr lang="en-GB" kern="0" dirty="0"/>
              <a:t> – really</a:t>
            </a:r>
          </a:p>
          <a:p>
            <a:pPr marR="0" algn="l" defTabSz="914400" rtl="0" eaLnBrk="1" fontAlgn="base" latinLnBrk="0" hangingPunct="1">
              <a:lnSpc>
                <a:spcPct val="100000"/>
              </a:lnSpc>
              <a:spcBef>
                <a:spcPct val="20000"/>
              </a:spcBef>
              <a:spcAft>
                <a:spcPct val="0"/>
              </a:spcAft>
              <a:buClr>
                <a:schemeClr val="folHlink"/>
              </a:buClr>
              <a:buSzTx/>
              <a:tabLst/>
            </a:pPr>
            <a:r>
              <a:rPr lang="en-GB" kern="0" dirty="0" err="1"/>
              <a:t>c</a:t>
            </a:r>
            <a:r>
              <a:rPr lang="en-GB" kern="0" dirty="0" err="1">
                <a:latin typeface="+mn-lt"/>
              </a:rPr>
              <a:t>heechas</a:t>
            </a:r>
            <a:r>
              <a:rPr lang="en-GB" kern="0" dirty="0">
                <a:latin typeface="+mn-lt"/>
              </a:rPr>
              <a:t> – teachers</a:t>
            </a:r>
          </a:p>
          <a:p>
            <a:pPr marR="0" algn="l" defTabSz="914400" rtl="0" eaLnBrk="1" fontAlgn="base" latinLnBrk="0" hangingPunct="1">
              <a:lnSpc>
                <a:spcPct val="100000"/>
              </a:lnSpc>
              <a:spcBef>
                <a:spcPct val="20000"/>
              </a:spcBef>
              <a:spcAft>
                <a:spcPct val="0"/>
              </a:spcAft>
              <a:buClr>
                <a:schemeClr val="folHlink"/>
              </a:buClr>
              <a:buSzTx/>
              <a:tabLst/>
            </a:pPr>
            <a:r>
              <a:rPr lang="en-GB" kern="0" dirty="0" err="1"/>
              <a:t>scool</a:t>
            </a:r>
            <a:r>
              <a:rPr lang="en-GB" kern="0" dirty="0"/>
              <a:t> – school</a:t>
            </a:r>
          </a:p>
          <a:p>
            <a:pPr marR="0" algn="l" defTabSz="914400" rtl="0" eaLnBrk="1" fontAlgn="base" latinLnBrk="0" hangingPunct="1">
              <a:lnSpc>
                <a:spcPct val="100000"/>
              </a:lnSpc>
              <a:spcBef>
                <a:spcPct val="20000"/>
              </a:spcBef>
              <a:spcAft>
                <a:spcPct val="0"/>
              </a:spcAft>
              <a:buClr>
                <a:schemeClr val="folHlink"/>
              </a:buClr>
              <a:buSzTx/>
              <a:tabLst/>
            </a:pPr>
            <a:r>
              <a:rPr lang="en-GB" kern="0" dirty="0" err="1">
                <a:latin typeface="+mn-lt"/>
              </a:rPr>
              <a:t>beckos</a:t>
            </a:r>
            <a:r>
              <a:rPr lang="en-GB" kern="0" dirty="0">
                <a:latin typeface="+mn-lt"/>
              </a:rPr>
              <a:t> – because</a:t>
            </a:r>
          </a:p>
          <a:p>
            <a:pPr marR="0" algn="l" defTabSz="914400" rtl="0" eaLnBrk="1" fontAlgn="base" latinLnBrk="0" hangingPunct="1">
              <a:lnSpc>
                <a:spcPct val="100000"/>
              </a:lnSpc>
              <a:spcBef>
                <a:spcPct val="20000"/>
              </a:spcBef>
              <a:spcAft>
                <a:spcPct val="0"/>
              </a:spcAft>
              <a:buClr>
                <a:schemeClr val="folHlink"/>
              </a:buClr>
              <a:buSzTx/>
              <a:tabLst/>
            </a:pPr>
            <a:r>
              <a:rPr lang="en-GB" kern="0" dirty="0" err="1">
                <a:latin typeface="+mn-lt"/>
              </a:rPr>
              <a:t>mafs</a:t>
            </a:r>
            <a:r>
              <a:rPr lang="en-GB" kern="0" dirty="0">
                <a:latin typeface="+mn-lt"/>
              </a:rPr>
              <a:t> – maths</a:t>
            </a:r>
          </a:p>
          <a:p>
            <a:pPr marR="0" algn="l" defTabSz="914400" rtl="0" eaLnBrk="1" fontAlgn="base" latinLnBrk="0" hangingPunct="1">
              <a:lnSpc>
                <a:spcPct val="100000"/>
              </a:lnSpc>
              <a:spcBef>
                <a:spcPct val="20000"/>
              </a:spcBef>
              <a:spcAft>
                <a:spcPct val="0"/>
              </a:spcAft>
              <a:buClr>
                <a:schemeClr val="folHlink"/>
              </a:buClr>
              <a:buSzTx/>
              <a:tabLst/>
            </a:pPr>
            <a:r>
              <a:rPr lang="en-GB" kern="0" dirty="0" err="1">
                <a:latin typeface="+mn-lt"/>
              </a:rPr>
              <a:t>makeing</a:t>
            </a:r>
            <a:r>
              <a:rPr lang="en-GB" kern="0" dirty="0">
                <a:latin typeface="+mn-lt"/>
              </a:rPr>
              <a:t> – making</a:t>
            </a:r>
          </a:p>
          <a:p>
            <a:pPr marR="0" algn="l" defTabSz="914400" rtl="0" eaLnBrk="1" fontAlgn="base" latinLnBrk="0" hangingPunct="1">
              <a:lnSpc>
                <a:spcPct val="100000"/>
              </a:lnSpc>
              <a:spcBef>
                <a:spcPct val="20000"/>
              </a:spcBef>
              <a:spcAft>
                <a:spcPct val="0"/>
              </a:spcAft>
              <a:buClr>
                <a:schemeClr val="folHlink"/>
              </a:buClr>
              <a:buSzTx/>
              <a:tabLst/>
            </a:pPr>
            <a:r>
              <a:rPr lang="en-GB" kern="0" dirty="0" err="1">
                <a:latin typeface="+mn-lt"/>
              </a:rPr>
              <a:t>noo</a:t>
            </a:r>
            <a:r>
              <a:rPr lang="en-GB" kern="0" dirty="0">
                <a:latin typeface="+mn-lt"/>
              </a:rPr>
              <a:t> – new</a:t>
            </a:r>
          </a:p>
          <a:p>
            <a:pPr marR="0" algn="l" defTabSz="914400" rtl="0" eaLnBrk="1" fontAlgn="base" latinLnBrk="0" hangingPunct="1">
              <a:lnSpc>
                <a:spcPct val="100000"/>
              </a:lnSpc>
              <a:spcBef>
                <a:spcPct val="20000"/>
              </a:spcBef>
              <a:spcAft>
                <a:spcPct val="0"/>
              </a:spcAft>
              <a:buClr>
                <a:schemeClr val="folHlink"/>
              </a:buClr>
              <a:buSzTx/>
              <a:tabLst/>
            </a:pPr>
            <a:r>
              <a:rPr lang="en-GB" kern="0" dirty="0" err="1">
                <a:latin typeface="+mn-lt"/>
              </a:rPr>
              <a:t>freds</a:t>
            </a:r>
            <a:r>
              <a:rPr lang="en-GB" kern="0" dirty="0">
                <a:latin typeface="+mn-lt"/>
              </a:rPr>
              <a:t> – friends</a:t>
            </a:r>
          </a:p>
          <a:p>
            <a:pPr marR="0" algn="l" defTabSz="914400" rtl="0" eaLnBrk="1" fontAlgn="base" latinLnBrk="0" hangingPunct="1">
              <a:lnSpc>
                <a:spcPct val="100000"/>
              </a:lnSpc>
              <a:spcBef>
                <a:spcPct val="20000"/>
              </a:spcBef>
              <a:spcAft>
                <a:spcPct val="0"/>
              </a:spcAft>
              <a:buClr>
                <a:schemeClr val="folHlink"/>
              </a:buClr>
              <a:buSzTx/>
              <a:tabLst/>
            </a:pPr>
            <a:r>
              <a:rPr lang="en-GB" kern="0" dirty="0" err="1"/>
              <a:t>te</a:t>
            </a:r>
            <a:r>
              <a:rPr lang="en-GB" kern="0" dirty="0" err="1">
                <a:latin typeface="+mn-lt"/>
              </a:rPr>
              <a:t>ychoas</a:t>
            </a:r>
            <a:r>
              <a:rPr lang="en-GB" kern="0" dirty="0">
                <a:latin typeface="+mn-lt"/>
              </a:rPr>
              <a:t> - teachers</a:t>
            </a:r>
          </a:p>
          <a:p>
            <a:pPr marR="0" algn="l" defTabSz="914400" rtl="0" eaLnBrk="1" fontAlgn="base" latinLnBrk="0" hangingPunct="1">
              <a:lnSpc>
                <a:spcPct val="100000"/>
              </a:lnSpc>
              <a:spcBef>
                <a:spcPct val="20000"/>
              </a:spcBef>
              <a:spcAft>
                <a:spcPct val="0"/>
              </a:spcAft>
              <a:buClr>
                <a:schemeClr val="folHlink"/>
              </a:buClr>
              <a:buSzTx/>
              <a:tabLst/>
            </a:pPr>
            <a:endParaRPr lang="en-GB" kern="0" dirty="0"/>
          </a:p>
          <a:p>
            <a:pPr marR="0" algn="l" defTabSz="914400" rtl="0" eaLnBrk="1" fontAlgn="base" latinLnBrk="0" hangingPunct="1">
              <a:lnSpc>
                <a:spcPct val="100000"/>
              </a:lnSpc>
              <a:spcBef>
                <a:spcPct val="20000"/>
              </a:spcBef>
              <a:spcAft>
                <a:spcPct val="0"/>
              </a:spcAft>
              <a:buClr>
                <a:schemeClr val="folHlink"/>
              </a:buClr>
              <a:buSzTx/>
              <a:tabLst/>
            </a:pPr>
            <a:endParaRPr lang="en-GB" kern="0" dirty="0">
              <a:latin typeface="+mn-lt"/>
            </a:endParaRPr>
          </a:p>
        </p:txBody>
      </p:sp>
    </p:spTree>
    <p:extLst>
      <p:ext uri="{BB962C8B-B14F-4D97-AF65-F5344CB8AC3E}">
        <p14:creationId xmlns:p14="http://schemas.microsoft.com/office/powerpoint/2010/main" val="2298504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756D9C8-2CD3-4F13-9F27-52EFBA0E5D83}"/>
              </a:ext>
            </a:extLst>
          </p:cNvPr>
          <p:cNvSpPr/>
          <p:nvPr/>
        </p:nvSpPr>
        <p:spPr>
          <a:xfrm>
            <a:off x="798645" y="835562"/>
            <a:ext cx="7900680" cy="3970318"/>
          </a:xfrm>
          <a:prstGeom prst="rect">
            <a:avLst/>
          </a:prstGeom>
        </p:spPr>
        <p:txBody>
          <a:bodyPr wrap="square" anchor="t">
            <a:spAutoFit/>
          </a:bodyPr>
          <a:lstStyle/>
          <a:p>
            <a:pPr marL="342900" lvl="0" indent="-342900" defTabSz="914400">
              <a:spcBef>
                <a:spcPct val="20000"/>
              </a:spcBef>
              <a:buFont typeface="Arial" pitchFamily="34" charset="0"/>
              <a:buChar char="•"/>
            </a:pPr>
            <a:r>
              <a:rPr lang="en-GB" sz="1800" dirty="0">
                <a:solidFill>
                  <a:prstClr val="black"/>
                </a:solidFill>
              </a:rPr>
              <a:t>Homework should be the child’s work</a:t>
            </a:r>
          </a:p>
          <a:p>
            <a:pPr lvl="0" defTabSz="914400">
              <a:spcBef>
                <a:spcPct val="20000"/>
              </a:spcBef>
            </a:pPr>
            <a:endParaRPr lang="en-GB" dirty="0">
              <a:solidFill>
                <a:prstClr val="black"/>
              </a:solidFill>
            </a:endParaRPr>
          </a:p>
          <a:p>
            <a:pPr marL="342900" indent="-342900" defTabSz="914400">
              <a:spcBef>
                <a:spcPct val="20000"/>
              </a:spcBef>
              <a:buFont typeface="Arial" pitchFamily="34" charset="0"/>
              <a:buChar char="•"/>
            </a:pPr>
            <a:r>
              <a:rPr lang="en-GB" sz="1800" dirty="0"/>
              <a:t>Approximately 20 minutes each piece of work (at the Pre-Prep)</a:t>
            </a:r>
            <a:endParaRPr lang="en-GB" sz="1800" dirty="0">
              <a:cs typeface="Arial"/>
            </a:endParaRPr>
          </a:p>
          <a:p>
            <a:pPr lvl="0" defTabSz="914400">
              <a:spcBef>
                <a:spcPct val="20000"/>
              </a:spcBef>
            </a:pPr>
            <a:endParaRPr lang="en-GB" dirty="0">
              <a:solidFill>
                <a:prstClr val="black"/>
              </a:solidFill>
            </a:endParaRPr>
          </a:p>
          <a:p>
            <a:pPr marL="342900" lvl="0" indent="-342900" defTabSz="914400">
              <a:spcBef>
                <a:spcPct val="20000"/>
              </a:spcBef>
              <a:buFont typeface="Arial" pitchFamily="34" charset="0"/>
              <a:buChar char="•"/>
            </a:pPr>
            <a:r>
              <a:rPr lang="en-GB" sz="1800" dirty="0">
                <a:solidFill>
                  <a:prstClr val="black"/>
                </a:solidFill>
              </a:rPr>
              <a:t>It reinforces the learning from that week so the child should be able to do this independently.  They are applying the skills they have been taught in class </a:t>
            </a:r>
          </a:p>
          <a:p>
            <a:pPr lvl="0" defTabSz="914400">
              <a:spcBef>
                <a:spcPct val="20000"/>
              </a:spcBef>
            </a:pPr>
            <a:endParaRPr lang="en-GB" dirty="0">
              <a:solidFill>
                <a:prstClr val="black"/>
              </a:solidFill>
            </a:endParaRPr>
          </a:p>
          <a:p>
            <a:pPr marL="342900" lvl="0" indent="-342900" defTabSz="914400">
              <a:spcBef>
                <a:spcPct val="20000"/>
              </a:spcBef>
              <a:buFont typeface="Arial" pitchFamily="34" charset="0"/>
              <a:buChar char="•"/>
            </a:pPr>
            <a:r>
              <a:rPr lang="en-GB" sz="1800" dirty="0">
                <a:solidFill>
                  <a:prstClr val="black"/>
                </a:solidFill>
              </a:rPr>
              <a:t>If you have any worries about your child’s learning, please make an appointment to speak to the class teacher</a:t>
            </a:r>
          </a:p>
          <a:p>
            <a:pPr lvl="0" defTabSz="914400">
              <a:spcBef>
                <a:spcPct val="20000"/>
              </a:spcBef>
            </a:pPr>
            <a:endParaRPr lang="en-GB" sz="1600" dirty="0">
              <a:solidFill>
                <a:prstClr val="black"/>
              </a:solidFill>
            </a:endParaRPr>
          </a:p>
          <a:p>
            <a:pPr marL="342900" indent="-342900" defTabSz="914400">
              <a:spcBef>
                <a:spcPct val="20000"/>
              </a:spcBef>
              <a:buFont typeface="Arial" pitchFamily="34" charset="0"/>
              <a:buChar char="•"/>
            </a:pPr>
            <a:r>
              <a:rPr lang="en-GB" sz="1800" dirty="0"/>
              <a:t>This should not be a stressful task! It's ok to stop!</a:t>
            </a:r>
            <a:endParaRPr lang="en-GB" sz="1800" dirty="0">
              <a:cs typeface="Arial"/>
            </a:endParaRPr>
          </a:p>
          <a:p>
            <a:pPr lvl="0" defTabSz="914400">
              <a:spcBef>
                <a:spcPct val="20000"/>
              </a:spcBef>
            </a:pPr>
            <a:endParaRPr lang="en-GB" sz="1800" dirty="0">
              <a:solidFill>
                <a:prstClr val="black"/>
              </a:solidFill>
            </a:endParaRPr>
          </a:p>
        </p:txBody>
      </p:sp>
      <p:sp>
        <p:nvSpPr>
          <p:cNvPr id="2" name="TextBox 1">
            <a:extLst>
              <a:ext uri="{FF2B5EF4-FFF2-40B4-BE49-F238E27FC236}">
                <a16:creationId xmlns:a16="http://schemas.microsoft.com/office/drawing/2014/main" id="{9E4CFE1C-6C5B-41E4-861D-BAF2404A39F1}"/>
              </a:ext>
            </a:extLst>
          </p:cNvPr>
          <p:cNvSpPr txBox="1"/>
          <p:nvPr/>
        </p:nvSpPr>
        <p:spPr>
          <a:xfrm>
            <a:off x="810491" y="387927"/>
            <a:ext cx="5153891" cy="400110"/>
          </a:xfrm>
          <a:prstGeom prst="rect">
            <a:avLst/>
          </a:prstGeom>
        </p:spPr>
        <p:txBody>
          <a:bodyPr wrap="square" rtlCol="0">
            <a:spAutoFit/>
          </a:bodyPr>
          <a:lstStyle/>
          <a:p>
            <a:pPr marR="0" algn="l" defTabSz="914400" rtl="0" eaLnBrk="1" fontAlgn="base" latinLnBrk="0" hangingPunct="1">
              <a:lnSpc>
                <a:spcPct val="100000"/>
              </a:lnSpc>
              <a:spcBef>
                <a:spcPct val="20000"/>
              </a:spcBef>
              <a:spcAft>
                <a:spcPct val="0"/>
              </a:spcAft>
              <a:buClr>
                <a:schemeClr val="folHlink"/>
              </a:buClr>
              <a:buSzTx/>
              <a:tabLst/>
            </a:pPr>
            <a:r>
              <a:rPr lang="en-GB" sz="2000" b="1" kern="0" dirty="0">
                <a:latin typeface="+mj-lt"/>
              </a:rPr>
              <a:t>Homework</a:t>
            </a:r>
          </a:p>
        </p:txBody>
      </p:sp>
      <p:pic>
        <p:nvPicPr>
          <p:cNvPr id="3" name="Picture 2">
            <a:extLst>
              <a:ext uri="{FF2B5EF4-FFF2-40B4-BE49-F238E27FC236}">
                <a16:creationId xmlns:a16="http://schemas.microsoft.com/office/drawing/2014/main" id="{AE31DF15-FF56-4616-946A-92F8BB65F23F}"/>
              </a:ext>
            </a:extLst>
          </p:cNvPr>
          <p:cNvPicPr>
            <a:picLocks noChangeAspect="1"/>
          </p:cNvPicPr>
          <p:nvPr/>
        </p:nvPicPr>
        <p:blipFill>
          <a:blip r:embed="rId3"/>
          <a:stretch>
            <a:fillRect/>
          </a:stretch>
        </p:blipFill>
        <p:spPr>
          <a:xfrm>
            <a:off x="0" y="30820"/>
            <a:ext cx="798645" cy="804742"/>
          </a:xfrm>
          <a:prstGeom prst="rect">
            <a:avLst/>
          </a:prstGeom>
        </p:spPr>
      </p:pic>
    </p:spTree>
    <p:extLst>
      <p:ext uri="{BB962C8B-B14F-4D97-AF65-F5344CB8AC3E}">
        <p14:creationId xmlns:p14="http://schemas.microsoft.com/office/powerpoint/2010/main" val="265617928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6926" y="251460"/>
            <a:ext cx="7999094" cy="290417"/>
          </a:xfrm>
        </p:spPr>
        <p:txBody>
          <a:bodyPr/>
          <a:lstStyle/>
          <a:p>
            <a:r>
              <a:rPr lang="en-GB" sz="2000" dirty="0"/>
              <a:t>Any questions?</a:t>
            </a:r>
          </a:p>
        </p:txBody>
      </p:sp>
      <p:pic>
        <p:nvPicPr>
          <p:cNvPr id="4" name="Picture 3" descr="https://gongonvaal.files.wordpress.com/2014/11/question-bo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122" y="1054123"/>
            <a:ext cx="5434502" cy="330461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1F19CAF-7278-4029-BEBA-7316D9F991BC}"/>
              </a:ext>
            </a:extLst>
          </p:cNvPr>
          <p:cNvPicPr>
            <a:picLocks noChangeAspect="1"/>
          </p:cNvPicPr>
          <p:nvPr/>
        </p:nvPicPr>
        <p:blipFill>
          <a:blip r:embed="rId4"/>
          <a:stretch>
            <a:fillRect/>
          </a:stretch>
        </p:blipFill>
        <p:spPr>
          <a:xfrm>
            <a:off x="0" y="52481"/>
            <a:ext cx="798645" cy="804742"/>
          </a:xfrm>
          <a:prstGeom prst="rect">
            <a:avLst/>
          </a:prstGeom>
        </p:spPr>
      </p:pic>
    </p:spTree>
    <p:extLst>
      <p:ext uri="{BB962C8B-B14F-4D97-AF65-F5344CB8AC3E}">
        <p14:creationId xmlns:p14="http://schemas.microsoft.com/office/powerpoint/2010/main" val="85343621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8"/>
          </p:nvPr>
        </p:nvSpPr>
        <p:spPr>
          <a:xfrm>
            <a:off x="287945" y="1065505"/>
            <a:ext cx="8306639" cy="1339303"/>
          </a:xfrm>
        </p:spPr>
        <p:txBody>
          <a:bodyPr>
            <a:noAutofit/>
          </a:bodyPr>
          <a:lstStyle/>
          <a:p>
            <a:pPr marL="0" indent="0">
              <a:buNone/>
            </a:pPr>
            <a:endParaRPr lang="en-GB" sz="1800" i="1" dirty="0">
              <a:solidFill>
                <a:srgbClr val="0074BC"/>
              </a:solidFill>
              <a:latin typeface="Arial" panose="020B0604020202020204" pitchFamily="34" charset="0"/>
              <a:cs typeface="Arial" panose="020B0604020202020204" pitchFamily="34" charset="0"/>
            </a:endParaRPr>
          </a:p>
          <a:p>
            <a:pPr marL="0" indent="0">
              <a:buNone/>
            </a:pPr>
            <a:endParaRPr lang="en-GB" sz="1800" dirty="0">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8A9FEF4A-1D4B-4ED8-964B-E11EBBB7C342}"/>
              </a:ext>
            </a:extLst>
          </p:cNvPr>
          <p:cNvSpPr>
            <a:spLocks noGrp="1"/>
          </p:cNvSpPr>
          <p:nvPr>
            <p:ph type="title"/>
          </p:nvPr>
        </p:nvSpPr>
        <p:spPr>
          <a:xfrm>
            <a:off x="967652" y="336209"/>
            <a:ext cx="7723909" cy="290417"/>
          </a:xfrm>
        </p:spPr>
        <p:txBody>
          <a:bodyPr/>
          <a:lstStyle/>
          <a:p>
            <a:r>
              <a:rPr lang="en-GB" sz="1800" b="0" dirty="0"/>
              <a:t> </a:t>
            </a:r>
            <a:endParaRPr lang="en-GB" sz="1800" dirty="0"/>
          </a:p>
        </p:txBody>
      </p:sp>
      <p:pic>
        <p:nvPicPr>
          <p:cNvPr id="2" name="Picture 1">
            <a:extLst>
              <a:ext uri="{FF2B5EF4-FFF2-40B4-BE49-F238E27FC236}">
                <a16:creationId xmlns:a16="http://schemas.microsoft.com/office/drawing/2014/main" id="{F4D351A3-E466-4EFA-B806-BAF55346822E}"/>
              </a:ext>
            </a:extLst>
          </p:cNvPr>
          <p:cNvPicPr>
            <a:picLocks noChangeAspect="1"/>
          </p:cNvPicPr>
          <p:nvPr/>
        </p:nvPicPr>
        <p:blipFill>
          <a:blip r:embed="rId3"/>
          <a:stretch>
            <a:fillRect/>
          </a:stretch>
        </p:blipFill>
        <p:spPr>
          <a:xfrm>
            <a:off x="0" y="80241"/>
            <a:ext cx="799791" cy="802354"/>
          </a:xfrm>
          <a:prstGeom prst="rect">
            <a:avLst/>
          </a:prstGeom>
        </p:spPr>
      </p:pic>
      <p:sp>
        <p:nvSpPr>
          <p:cNvPr id="3" name="Rectangle 2">
            <a:extLst>
              <a:ext uri="{FF2B5EF4-FFF2-40B4-BE49-F238E27FC236}">
                <a16:creationId xmlns:a16="http://schemas.microsoft.com/office/drawing/2014/main" id="{DE33D537-12AA-4759-92F8-74810405D31B}"/>
              </a:ext>
            </a:extLst>
          </p:cNvPr>
          <p:cNvSpPr/>
          <p:nvPr/>
        </p:nvSpPr>
        <p:spPr>
          <a:xfrm>
            <a:off x="623455" y="924686"/>
            <a:ext cx="8232600" cy="3527119"/>
          </a:xfrm>
          <a:prstGeom prst="rect">
            <a:avLst/>
          </a:prstGeom>
        </p:spPr>
        <p:txBody>
          <a:bodyPr wrap="square" anchor="t">
            <a:spAutoFit/>
          </a:bodyPr>
          <a:lstStyle/>
          <a:p>
            <a:pPr lvl="0" defTabSz="914400">
              <a:spcBef>
                <a:spcPct val="20000"/>
              </a:spcBef>
            </a:pPr>
            <a:r>
              <a:rPr lang="en-GB" sz="1800" dirty="0">
                <a:latin typeface="Calibri"/>
              </a:rPr>
              <a:t>Our aims tonight:</a:t>
            </a:r>
          </a:p>
          <a:p>
            <a:pPr lvl="0" defTabSz="914400">
              <a:spcBef>
                <a:spcPct val="20000"/>
              </a:spcBef>
            </a:pPr>
            <a:endParaRPr lang="en-GB" sz="1800" dirty="0">
              <a:solidFill>
                <a:prstClr val="black"/>
              </a:solidFill>
              <a:latin typeface="Calibri"/>
            </a:endParaRPr>
          </a:p>
          <a:p>
            <a:pPr marL="285750" indent="-285750" defTabSz="914400">
              <a:spcBef>
                <a:spcPct val="20000"/>
              </a:spcBef>
              <a:buFont typeface="Arial" panose="020B0604020202020204" pitchFamily="34" charset="0"/>
              <a:buChar char="•"/>
            </a:pPr>
            <a:r>
              <a:rPr lang="en-GB" sz="1800" dirty="0">
                <a:latin typeface="Calibri"/>
              </a:rPr>
              <a:t>To give some understanding on how children learn, particularly through reading</a:t>
            </a:r>
            <a:endParaRPr lang="en-GB" sz="1800" dirty="0">
              <a:latin typeface="Calibri"/>
              <a:cs typeface="Calibri"/>
            </a:endParaRPr>
          </a:p>
          <a:p>
            <a:pPr marL="285750" indent="-285750" defTabSz="914400">
              <a:spcBef>
                <a:spcPct val="20000"/>
              </a:spcBef>
              <a:buFont typeface="Arial" panose="020B0604020202020204" pitchFamily="34" charset="0"/>
              <a:buChar char="•"/>
            </a:pPr>
            <a:r>
              <a:rPr lang="en-GB" sz="1800" dirty="0">
                <a:latin typeface="Calibri"/>
              </a:rPr>
              <a:t>To remind ourselves of Salcombe expectations</a:t>
            </a:r>
            <a:endParaRPr lang="en-GB" sz="1800" dirty="0">
              <a:latin typeface="Calibri"/>
              <a:cs typeface="Calibri"/>
            </a:endParaRPr>
          </a:p>
          <a:p>
            <a:pPr marL="285750" indent="-285750" defTabSz="914400">
              <a:spcBef>
                <a:spcPct val="20000"/>
              </a:spcBef>
              <a:buFont typeface="Arial" panose="020B0604020202020204" pitchFamily="34" charset="0"/>
              <a:buChar char="•"/>
            </a:pPr>
            <a:r>
              <a:rPr lang="en-GB" sz="1800" dirty="0">
                <a:latin typeface="Calibri"/>
              </a:rPr>
              <a:t>To develop a collaborative relationship which in turn will strengthen your child’s learning</a:t>
            </a:r>
            <a:endParaRPr lang="en-GB" sz="1800" dirty="0">
              <a:latin typeface="Calibri"/>
              <a:cs typeface="Calibri"/>
            </a:endParaRPr>
          </a:p>
          <a:p>
            <a:pPr marL="285750" indent="-285750" defTabSz="914400">
              <a:spcBef>
                <a:spcPct val="20000"/>
              </a:spcBef>
              <a:buFont typeface="Arial" panose="020B0604020202020204" pitchFamily="34" charset="0"/>
              <a:buChar char="•"/>
            </a:pPr>
            <a:r>
              <a:rPr lang="en-GB" sz="1800" dirty="0">
                <a:latin typeface="Calibri"/>
              </a:rPr>
              <a:t>To give you the opportunity to ask questions</a:t>
            </a:r>
            <a:endParaRPr lang="en-GB" sz="1800" dirty="0">
              <a:latin typeface="Calibri"/>
              <a:cs typeface="Calibri"/>
            </a:endParaRPr>
          </a:p>
          <a:p>
            <a:pPr lvl="0" defTabSz="914400">
              <a:spcBef>
                <a:spcPct val="20000"/>
              </a:spcBef>
            </a:pPr>
            <a:endParaRPr lang="en-GB" sz="1800" dirty="0">
              <a:solidFill>
                <a:prstClr val="black"/>
              </a:solidFill>
              <a:latin typeface="Calibri"/>
            </a:endParaRPr>
          </a:p>
          <a:p>
            <a:pPr lvl="0" defTabSz="914400">
              <a:spcBef>
                <a:spcPct val="20000"/>
              </a:spcBef>
            </a:pPr>
            <a:endParaRPr lang="en-GB" sz="1800" dirty="0">
              <a:solidFill>
                <a:prstClr val="black"/>
              </a:solidFill>
              <a:latin typeface="Calibri"/>
            </a:endParaRPr>
          </a:p>
          <a:p>
            <a:pPr lvl="0" defTabSz="914400">
              <a:spcBef>
                <a:spcPct val="20000"/>
              </a:spcBef>
            </a:pPr>
            <a:endParaRPr lang="en-GB" sz="1800" dirty="0">
              <a:solidFill>
                <a:prstClr val="black"/>
              </a:solidFill>
              <a:latin typeface="Calibri"/>
            </a:endParaRPr>
          </a:p>
          <a:p>
            <a:pPr lvl="0" defTabSz="914400">
              <a:spcBef>
                <a:spcPct val="20000"/>
              </a:spcBef>
            </a:pPr>
            <a:endParaRPr lang="en-GB" sz="1200" dirty="0">
              <a:solidFill>
                <a:prstClr val="black"/>
              </a:solidFill>
              <a:latin typeface="Calibri"/>
            </a:endParaRPr>
          </a:p>
        </p:txBody>
      </p:sp>
      <p:sp>
        <p:nvSpPr>
          <p:cNvPr id="6" name="TextBox 5">
            <a:extLst>
              <a:ext uri="{FF2B5EF4-FFF2-40B4-BE49-F238E27FC236}">
                <a16:creationId xmlns:a16="http://schemas.microsoft.com/office/drawing/2014/main" id="{8F3EB667-EACD-4130-8A5F-1B1353EADC38}"/>
              </a:ext>
            </a:extLst>
          </p:cNvPr>
          <p:cNvSpPr txBox="1"/>
          <p:nvPr/>
        </p:nvSpPr>
        <p:spPr>
          <a:xfrm>
            <a:off x="806917" y="336209"/>
            <a:ext cx="7530165" cy="400110"/>
          </a:xfrm>
          <a:prstGeom prst="rect">
            <a:avLst/>
          </a:prstGeom>
        </p:spPr>
        <p:txBody>
          <a:bodyPr wrap="square" rtlCol="0">
            <a:spAutoFit/>
          </a:bodyPr>
          <a:lstStyle/>
          <a:p>
            <a:pPr marR="0" algn="l" defTabSz="914400" rtl="0" eaLnBrk="1" fontAlgn="base" latinLnBrk="0" hangingPunct="1">
              <a:lnSpc>
                <a:spcPct val="100000"/>
              </a:lnSpc>
              <a:spcBef>
                <a:spcPct val="20000"/>
              </a:spcBef>
              <a:spcAft>
                <a:spcPct val="0"/>
              </a:spcAft>
              <a:buClr>
                <a:schemeClr val="folHlink"/>
              </a:buClr>
              <a:buSzTx/>
              <a:tabLst/>
            </a:pPr>
            <a:r>
              <a:rPr lang="en-GB" sz="2000" b="1" kern="0" dirty="0">
                <a:latin typeface="+mj-lt"/>
              </a:rPr>
              <a:t>What is the purpose of this evening?</a:t>
            </a:r>
          </a:p>
        </p:txBody>
      </p:sp>
    </p:spTree>
    <p:extLst>
      <p:ext uri="{BB962C8B-B14F-4D97-AF65-F5344CB8AC3E}">
        <p14:creationId xmlns:p14="http://schemas.microsoft.com/office/powerpoint/2010/main" val="181921239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8"/>
          </p:nvPr>
        </p:nvSpPr>
        <p:spPr>
          <a:xfrm>
            <a:off x="287945" y="1065505"/>
            <a:ext cx="8306639" cy="1339303"/>
          </a:xfrm>
        </p:spPr>
        <p:txBody>
          <a:bodyPr>
            <a:noAutofit/>
          </a:bodyPr>
          <a:lstStyle/>
          <a:p>
            <a:pPr marL="0" indent="0">
              <a:buNone/>
            </a:pPr>
            <a:endParaRPr lang="en-GB" sz="1800" i="1" dirty="0">
              <a:solidFill>
                <a:srgbClr val="0074BC"/>
              </a:solidFill>
              <a:latin typeface="Arial" panose="020B0604020202020204" pitchFamily="34" charset="0"/>
              <a:cs typeface="Arial" panose="020B0604020202020204" pitchFamily="34" charset="0"/>
            </a:endParaRPr>
          </a:p>
          <a:p>
            <a:pPr marL="0" indent="0">
              <a:buNone/>
            </a:pPr>
            <a:endParaRPr lang="en-GB" sz="1800" dirty="0">
              <a:latin typeface="Arial" panose="020B0604020202020204" pitchFamily="34" charset="0"/>
              <a:cs typeface="Arial" panose="020B0604020202020204" pitchFamily="34" charset="0"/>
            </a:endParaRPr>
          </a:p>
          <a:p>
            <a:pPr marL="0" indent="0">
              <a:buNone/>
            </a:pPr>
            <a:endParaRPr lang="en-GB" sz="1800" dirty="0">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8A9FEF4A-1D4B-4ED8-964B-E11EBBB7C342}"/>
              </a:ext>
            </a:extLst>
          </p:cNvPr>
          <p:cNvSpPr>
            <a:spLocks noGrp="1"/>
          </p:cNvSpPr>
          <p:nvPr>
            <p:ph type="title"/>
          </p:nvPr>
        </p:nvSpPr>
        <p:spPr>
          <a:xfrm>
            <a:off x="967652" y="336209"/>
            <a:ext cx="7723909" cy="290417"/>
          </a:xfrm>
        </p:spPr>
        <p:txBody>
          <a:bodyPr/>
          <a:lstStyle/>
          <a:p>
            <a:r>
              <a:rPr lang="en-GB" sz="1800" b="0" dirty="0"/>
              <a:t> </a:t>
            </a:r>
            <a:endParaRPr lang="en-GB" sz="1800" dirty="0"/>
          </a:p>
        </p:txBody>
      </p:sp>
      <p:pic>
        <p:nvPicPr>
          <p:cNvPr id="2" name="Picture 1">
            <a:extLst>
              <a:ext uri="{FF2B5EF4-FFF2-40B4-BE49-F238E27FC236}">
                <a16:creationId xmlns:a16="http://schemas.microsoft.com/office/drawing/2014/main" id="{F4D351A3-E466-4EFA-B806-BAF55346822E}"/>
              </a:ext>
            </a:extLst>
          </p:cNvPr>
          <p:cNvPicPr>
            <a:picLocks noChangeAspect="1"/>
          </p:cNvPicPr>
          <p:nvPr/>
        </p:nvPicPr>
        <p:blipFill>
          <a:blip r:embed="rId3"/>
          <a:stretch>
            <a:fillRect/>
          </a:stretch>
        </p:blipFill>
        <p:spPr>
          <a:xfrm>
            <a:off x="0" y="80241"/>
            <a:ext cx="799791" cy="802354"/>
          </a:xfrm>
          <a:prstGeom prst="rect">
            <a:avLst/>
          </a:prstGeom>
        </p:spPr>
      </p:pic>
      <p:sp>
        <p:nvSpPr>
          <p:cNvPr id="3" name="Rectangle 2">
            <a:extLst>
              <a:ext uri="{FF2B5EF4-FFF2-40B4-BE49-F238E27FC236}">
                <a16:creationId xmlns:a16="http://schemas.microsoft.com/office/drawing/2014/main" id="{DE33D537-12AA-4759-92F8-74810405D31B}"/>
              </a:ext>
            </a:extLst>
          </p:cNvPr>
          <p:cNvSpPr/>
          <p:nvPr/>
        </p:nvSpPr>
        <p:spPr>
          <a:xfrm>
            <a:off x="623455" y="924686"/>
            <a:ext cx="8232600" cy="3656386"/>
          </a:xfrm>
          <a:prstGeom prst="rect">
            <a:avLst/>
          </a:prstGeom>
        </p:spPr>
        <p:txBody>
          <a:bodyPr wrap="square" anchor="t">
            <a:spAutoFit/>
          </a:bodyPr>
          <a:lstStyle/>
          <a:p>
            <a:pPr lvl="0" defTabSz="914400">
              <a:spcBef>
                <a:spcPct val="20000"/>
              </a:spcBef>
            </a:pPr>
            <a:r>
              <a:rPr lang="en-GB" sz="1800" dirty="0">
                <a:latin typeface="Calibri"/>
              </a:rPr>
              <a:t>By supporting children to read at home, by looking at reading picture or chapter books, parents can help to ensure that children are equipped with the necessary skills to succeed in later life.</a:t>
            </a:r>
          </a:p>
          <a:p>
            <a:pPr marL="699516" lvl="1" indent="-342900" defTabSz="914400">
              <a:spcBef>
                <a:spcPct val="20000"/>
              </a:spcBef>
              <a:buFont typeface="Arial" pitchFamily="34" charset="0"/>
              <a:buChar char="•"/>
            </a:pPr>
            <a:r>
              <a:rPr lang="en-GB" dirty="0">
                <a:solidFill>
                  <a:prstClr val="black"/>
                </a:solidFill>
                <a:latin typeface="Calibri"/>
              </a:rPr>
              <a:t>Speaking and listening skills</a:t>
            </a:r>
          </a:p>
          <a:p>
            <a:pPr marL="699516" lvl="1" indent="-342900" defTabSz="914400">
              <a:spcBef>
                <a:spcPct val="20000"/>
              </a:spcBef>
              <a:buFont typeface="Arial" pitchFamily="34" charset="0"/>
              <a:buChar char="•"/>
            </a:pPr>
            <a:r>
              <a:rPr lang="en-GB" dirty="0">
                <a:solidFill>
                  <a:prstClr val="black"/>
                </a:solidFill>
                <a:latin typeface="Calibri"/>
              </a:rPr>
              <a:t>Observation skills</a:t>
            </a:r>
          </a:p>
          <a:p>
            <a:pPr marL="699516" lvl="1" indent="-342900" defTabSz="914400">
              <a:spcBef>
                <a:spcPct val="20000"/>
              </a:spcBef>
              <a:buFont typeface="Arial" pitchFamily="34" charset="0"/>
              <a:buChar char="•"/>
            </a:pPr>
            <a:r>
              <a:rPr lang="en-GB" dirty="0">
                <a:solidFill>
                  <a:prstClr val="black"/>
                </a:solidFill>
                <a:latin typeface="Calibri"/>
              </a:rPr>
              <a:t>Comprehension</a:t>
            </a:r>
          </a:p>
          <a:p>
            <a:pPr marL="699516" lvl="1" indent="-342900" defTabSz="914400">
              <a:spcBef>
                <a:spcPct val="20000"/>
              </a:spcBef>
              <a:buFont typeface="Arial" pitchFamily="34" charset="0"/>
              <a:buChar char="•"/>
            </a:pPr>
            <a:r>
              <a:rPr lang="en-GB" dirty="0">
                <a:solidFill>
                  <a:prstClr val="black"/>
                </a:solidFill>
                <a:highlight>
                  <a:srgbClr val="FFFFFF"/>
                </a:highlight>
                <a:latin typeface="Calibri"/>
              </a:rPr>
              <a:t>Creativity</a:t>
            </a:r>
          </a:p>
          <a:p>
            <a:pPr marL="699516" lvl="1" indent="-342900" defTabSz="914400">
              <a:spcBef>
                <a:spcPct val="20000"/>
              </a:spcBef>
              <a:buFont typeface="Arial" pitchFamily="34" charset="0"/>
              <a:buChar char="•"/>
            </a:pPr>
            <a:r>
              <a:rPr lang="en-GB" dirty="0">
                <a:solidFill>
                  <a:prstClr val="black"/>
                </a:solidFill>
                <a:highlight>
                  <a:srgbClr val="FFFFFF"/>
                </a:highlight>
                <a:latin typeface="Calibri"/>
              </a:rPr>
              <a:t>Empathy</a:t>
            </a:r>
          </a:p>
          <a:p>
            <a:pPr marL="699516" lvl="1" indent="-342900" defTabSz="914400">
              <a:spcBef>
                <a:spcPct val="20000"/>
              </a:spcBef>
              <a:buFont typeface="Arial" pitchFamily="34" charset="0"/>
              <a:buChar char="•"/>
            </a:pPr>
            <a:r>
              <a:rPr lang="en-GB" dirty="0">
                <a:solidFill>
                  <a:prstClr val="black"/>
                </a:solidFill>
                <a:highlight>
                  <a:srgbClr val="FFFFFF"/>
                </a:highlight>
                <a:latin typeface="Calibri"/>
              </a:rPr>
              <a:t>A love of literature </a:t>
            </a:r>
          </a:p>
          <a:p>
            <a:pPr marL="699516" lvl="1" indent="-342900" defTabSz="914400">
              <a:spcBef>
                <a:spcPct val="20000"/>
              </a:spcBef>
              <a:buFont typeface="Arial" pitchFamily="34" charset="0"/>
              <a:buChar char="•"/>
            </a:pPr>
            <a:r>
              <a:rPr lang="en-GB" dirty="0">
                <a:solidFill>
                  <a:prstClr val="black"/>
                </a:solidFill>
                <a:highlight>
                  <a:srgbClr val="FFFFFF"/>
                </a:highlight>
                <a:latin typeface="Calibri"/>
              </a:rPr>
              <a:t>Skills needed to develop their own writing</a:t>
            </a:r>
          </a:p>
          <a:p>
            <a:pPr marL="699516" lvl="1" indent="-342900" defTabSz="914400">
              <a:spcBef>
                <a:spcPct val="20000"/>
              </a:spcBef>
              <a:buFont typeface="Arial" pitchFamily="34" charset="0"/>
              <a:buChar char="•"/>
            </a:pPr>
            <a:r>
              <a:rPr lang="en-GB" dirty="0">
                <a:solidFill>
                  <a:prstClr val="black"/>
                </a:solidFill>
                <a:highlight>
                  <a:srgbClr val="FFFFFF"/>
                </a:highlight>
                <a:latin typeface="Calibri"/>
              </a:rPr>
              <a:t>Understanding on a deeper level: metacognitive skills</a:t>
            </a:r>
          </a:p>
          <a:p>
            <a:pPr marL="699516" lvl="1" indent="-342900" defTabSz="914400">
              <a:spcBef>
                <a:spcPct val="20000"/>
              </a:spcBef>
              <a:buFont typeface="Arial" pitchFamily="34" charset="0"/>
              <a:buChar char="•"/>
            </a:pPr>
            <a:endParaRPr lang="en-GB" dirty="0">
              <a:solidFill>
                <a:prstClr val="black"/>
              </a:solidFill>
              <a:highlight>
                <a:srgbClr val="FFFFFF"/>
              </a:highlight>
              <a:latin typeface="Calibri"/>
            </a:endParaRPr>
          </a:p>
          <a:p>
            <a:pPr lvl="1" defTabSz="914400">
              <a:spcBef>
                <a:spcPct val="20000"/>
              </a:spcBef>
            </a:pPr>
            <a:r>
              <a:rPr lang="en-GB" sz="1200" i="1" dirty="0">
                <a:solidFill>
                  <a:prstClr val="black"/>
                </a:solidFill>
                <a:latin typeface="Calibri"/>
              </a:rPr>
              <a:t>The Rose Review (2008), an Independent Review of the Primary School Curriculum, argued that: “</a:t>
            </a:r>
            <a:r>
              <a:rPr lang="en-GB" sz="1200" dirty="0">
                <a:solidFill>
                  <a:prstClr val="black"/>
                </a:solidFill>
                <a:latin typeface="Calibri"/>
              </a:rPr>
              <a:t>A deep engagement with storytelling and great literature link directly to emotional development in primary children.”</a:t>
            </a:r>
          </a:p>
        </p:txBody>
      </p:sp>
      <p:sp>
        <p:nvSpPr>
          <p:cNvPr id="6" name="TextBox 5">
            <a:extLst>
              <a:ext uri="{FF2B5EF4-FFF2-40B4-BE49-F238E27FC236}">
                <a16:creationId xmlns:a16="http://schemas.microsoft.com/office/drawing/2014/main" id="{8F3EB667-EACD-4130-8A5F-1B1353EADC38}"/>
              </a:ext>
            </a:extLst>
          </p:cNvPr>
          <p:cNvSpPr txBox="1"/>
          <p:nvPr/>
        </p:nvSpPr>
        <p:spPr>
          <a:xfrm>
            <a:off x="806917" y="336209"/>
            <a:ext cx="7530165" cy="400110"/>
          </a:xfrm>
          <a:prstGeom prst="rect">
            <a:avLst/>
          </a:prstGeom>
        </p:spPr>
        <p:txBody>
          <a:bodyPr wrap="square" rtlCol="0">
            <a:spAutoFit/>
          </a:bodyPr>
          <a:lstStyle/>
          <a:p>
            <a:pPr marR="0" algn="l" defTabSz="914400" rtl="0" eaLnBrk="1" fontAlgn="base" latinLnBrk="0" hangingPunct="1">
              <a:lnSpc>
                <a:spcPct val="100000"/>
              </a:lnSpc>
              <a:spcBef>
                <a:spcPct val="20000"/>
              </a:spcBef>
              <a:spcAft>
                <a:spcPct val="0"/>
              </a:spcAft>
              <a:buClr>
                <a:schemeClr val="folHlink"/>
              </a:buClr>
              <a:buSzTx/>
              <a:tabLst/>
            </a:pPr>
            <a:r>
              <a:rPr lang="en-GB" sz="2000" b="1" kern="0" dirty="0">
                <a:latin typeface="+mj-lt"/>
              </a:rPr>
              <a:t>Why Read?</a:t>
            </a:r>
          </a:p>
        </p:txBody>
      </p:sp>
    </p:spTree>
    <p:extLst>
      <p:ext uri="{BB962C8B-B14F-4D97-AF65-F5344CB8AC3E}">
        <p14:creationId xmlns:p14="http://schemas.microsoft.com/office/powerpoint/2010/main" val="201487002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8"/>
          </p:nvPr>
        </p:nvSpPr>
        <p:spPr>
          <a:xfrm>
            <a:off x="287945" y="1065505"/>
            <a:ext cx="8306639" cy="1339303"/>
          </a:xfrm>
        </p:spPr>
        <p:txBody>
          <a:bodyPr>
            <a:noAutofit/>
          </a:bodyPr>
          <a:lstStyle/>
          <a:p>
            <a:pPr marL="0" indent="0">
              <a:buNone/>
            </a:pPr>
            <a:endParaRPr lang="en-GB" sz="1800" i="1" dirty="0">
              <a:solidFill>
                <a:srgbClr val="0074BC"/>
              </a:solidFill>
              <a:latin typeface="Arial" panose="020B0604020202020204" pitchFamily="34" charset="0"/>
              <a:cs typeface="Arial" panose="020B0604020202020204" pitchFamily="34" charset="0"/>
            </a:endParaRPr>
          </a:p>
          <a:p>
            <a:pPr marL="0" indent="0">
              <a:buNone/>
            </a:pPr>
            <a:endParaRPr lang="en-GB" sz="1800" dirty="0">
              <a:latin typeface="Arial" panose="020B0604020202020204" pitchFamily="34" charset="0"/>
              <a:cs typeface="Arial" panose="020B0604020202020204" pitchFamily="34" charset="0"/>
            </a:endParaRPr>
          </a:p>
          <a:p>
            <a:pPr marL="0" indent="0">
              <a:buNone/>
            </a:pPr>
            <a:endParaRPr lang="en-GB" sz="1800" dirty="0">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8A9FEF4A-1D4B-4ED8-964B-E11EBBB7C342}"/>
              </a:ext>
            </a:extLst>
          </p:cNvPr>
          <p:cNvSpPr>
            <a:spLocks noGrp="1"/>
          </p:cNvSpPr>
          <p:nvPr>
            <p:ph type="title"/>
          </p:nvPr>
        </p:nvSpPr>
        <p:spPr>
          <a:xfrm>
            <a:off x="1039090" y="122333"/>
            <a:ext cx="7723909" cy="290417"/>
          </a:xfrm>
        </p:spPr>
        <p:txBody>
          <a:bodyPr/>
          <a:lstStyle/>
          <a:p>
            <a:r>
              <a:rPr lang="en-GB" sz="1800" b="0" dirty="0"/>
              <a:t> </a:t>
            </a:r>
            <a:br>
              <a:rPr lang="en-GB" sz="1800" b="0" dirty="0"/>
            </a:br>
            <a:r>
              <a:rPr lang="en-GB" sz="2000" dirty="0"/>
              <a:t>Why Read?</a:t>
            </a:r>
            <a:endParaRPr lang="en-GB" sz="1800" dirty="0"/>
          </a:p>
        </p:txBody>
      </p:sp>
      <p:pic>
        <p:nvPicPr>
          <p:cNvPr id="2" name="Picture 1">
            <a:extLst>
              <a:ext uri="{FF2B5EF4-FFF2-40B4-BE49-F238E27FC236}">
                <a16:creationId xmlns:a16="http://schemas.microsoft.com/office/drawing/2014/main" id="{F4D351A3-E466-4EFA-B806-BAF55346822E}"/>
              </a:ext>
            </a:extLst>
          </p:cNvPr>
          <p:cNvPicPr>
            <a:picLocks noChangeAspect="1"/>
          </p:cNvPicPr>
          <p:nvPr/>
        </p:nvPicPr>
        <p:blipFill>
          <a:blip r:embed="rId3"/>
          <a:stretch>
            <a:fillRect/>
          </a:stretch>
        </p:blipFill>
        <p:spPr>
          <a:xfrm>
            <a:off x="0" y="80241"/>
            <a:ext cx="799791" cy="802354"/>
          </a:xfrm>
          <a:prstGeom prst="rect">
            <a:avLst/>
          </a:prstGeom>
        </p:spPr>
      </p:pic>
      <p:sp>
        <p:nvSpPr>
          <p:cNvPr id="3" name="Rectangle 2">
            <a:extLst>
              <a:ext uri="{FF2B5EF4-FFF2-40B4-BE49-F238E27FC236}">
                <a16:creationId xmlns:a16="http://schemas.microsoft.com/office/drawing/2014/main" id="{DE33D537-12AA-4759-92F8-74810405D31B}"/>
              </a:ext>
            </a:extLst>
          </p:cNvPr>
          <p:cNvSpPr/>
          <p:nvPr/>
        </p:nvSpPr>
        <p:spPr>
          <a:xfrm>
            <a:off x="623455" y="924686"/>
            <a:ext cx="8232600" cy="5669244"/>
          </a:xfrm>
          <a:prstGeom prst="rect">
            <a:avLst/>
          </a:prstGeom>
        </p:spPr>
        <p:txBody>
          <a:bodyPr wrap="square" anchor="t">
            <a:spAutoFit/>
          </a:bodyPr>
          <a:lstStyle/>
          <a:p>
            <a:pPr marL="342900" lvl="0" indent="-342900" defTabSz="914400">
              <a:spcBef>
                <a:spcPct val="20000"/>
              </a:spcBef>
              <a:buFont typeface="Arial" pitchFamily="34" charset="0"/>
              <a:buChar char="•"/>
            </a:pPr>
            <a:r>
              <a:rPr lang="en-GB" sz="1800" dirty="0">
                <a:solidFill>
                  <a:prstClr val="black"/>
                </a:solidFill>
                <a:latin typeface="Calibri"/>
              </a:rPr>
              <a:t>Reading skills are critical for children’s development, and consecutive studies have shown a link between competency in reading and overall attainment.</a:t>
            </a:r>
          </a:p>
          <a:p>
            <a:pPr marL="342900" indent="-342900" defTabSz="914400">
              <a:spcBef>
                <a:spcPct val="20000"/>
              </a:spcBef>
              <a:buFont typeface="Arial" pitchFamily="34" charset="0"/>
              <a:buChar char="•"/>
            </a:pPr>
            <a:endParaRPr lang="en-GB" sz="1800" dirty="0">
              <a:latin typeface="Calibri"/>
            </a:endParaRPr>
          </a:p>
          <a:p>
            <a:pPr marL="699516" lvl="1" indent="-342900" defTabSz="914400">
              <a:spcBef>
                <a:spcPct val="20000"/>
              </a:spcBef>
              <a:buFont typeface="Arial" pitchFamily="34" charset="0"/>
              <a:buChar char="•"/>
            </a:pPr>
            <a:r>
              <a:rPr lang="en-GB" dirty="0">
                <a:solidFill>
                  <a:prstClr val="black"/>
                </a:solidFill>
                <a:latin typeface="Calibri"/>
              </a:rPr>
              <a:t>Supports sentence structure, punctuation and grammar </a:t>
            </a:r>
          </a:p>
          <a:p>
            <a:pPr marL="699135" lvl="1" indent="-342900" defTabSz="914400">
              <a:spcBef>
                <a:spcPct val="20000"/>
              </a:spcBef>
              <a:buFont typeface="Arial" pitchFamily="34" charset="0"/>
              <a:buChar char="•"/>
            </a:pPr>
            <a:r>
              <a:rPr lang="en-GB" dirty="0">
                <a:latin typeface="Calibri"/>
              </a:rPr>
              <a:t>Mathematical understanding</a:t>
            </a:r>
            <a:endParaRPr lang="en-GB" dirty="0">
              <a:latin typeface="Calibri"/>
              <a:cs typeface="Calibri"/>
            </a:endParaRPr>
          </a:p>
          <a:p>
            <a:pPr marL="699516" lvl="1" indent="-342900" defTabSz="914400">
              <a:spcBef>
                <a:spcPct val="20000"/>
              </a:spcBef>
              <a:buFont typeface="Arial" pitchFamily="34" charset="0"/>
              <a:buChar char="•"/>
            </a:pPr>
            <a:r>
              <a:rPr lang="en-GB" dirty="0">
                <a:solidFill>
                  <a:prstClr val="black"/>
                </a:solidFill>
                <a:latin typeface="Calibri"/>
              </a:rPr>
              <a:t>Reasoning</a:t>
            </a:r>
          </a:p>
          <a:p>
            <a:pPr marL="699516" lvl="1" indent="-342900" defTabSz="914400">
              <a:spcBef>
                <a:spcPct val="20000"/>
              </a:spcBef>
              <a:buFont typeface="Arial" pitchFamily="34" charset="0"/>
              <a:buChar char="•"/>
            </a:pPr>
            <a:r>
              <a:rPr lang="en-GB" dirty="0">
                <a:solidFill>
                  <a:prstClr val="black"/>
                </a:solidFill>
                <a:latin typeface="Calibri"/>
              </a:rPr>
              <a:t>Speaking fluency</a:t>
            </a:r>
          </a:p>
          <a:p>
            <a:pPr marL="699516" lvl="1" indent="-342900" defTabSz="914400">
              <a:spcBef>
                <a:spcPct val="20000"/>
              </a:spcBef>
              <a:buFont typeface="Arial" pitchFamily="34" charset="0"/>
              <a:buChar char="•"/>
            </a:pPr>
            <a:r>
              <a:rPr lang="en-GB" dirty="0">
                <a:solidFill>
                  <a:prstClr val="black"/>
                </a:solidFill>
                <a:latin typeface="Calibri"/>
              </a:rPr>
              <a:t>Vocabulary</a:t>
            </a:r>
          </a:p>
          <a:p>
            <a:pPr marL="699516" lvl="1" indent="-342900" defTabSz="914400">
              <a:spcBef>
                <a:spcPct val="20000"/>
              </a:spcBef>
              <a:buFont typeface="Arial" pitchFamily="34" charset="0"/>
              <a:buChar char="•"/>
            </a:pPr>
            <a:r>
              <a:rPr lang="en-GB" dirty="0">
                <a:solidFill>
                  <a:prstClr val="black"/>
                </a:solidFill>
                <a:latin typeface="Calibri"/>
              </a:rPr>
              <a:t>Scientific explanations / analytical thinking</a:t>
            </a:r>
          </a:p>
          <a:p>
            <a:pPr marL="699516" lvl="1" indent="-342900" defTabSz="914400">
              <a:spcBef>
                <a:spcPct val="20000"/>
              </a:spcBef>
              <a:buFont typeface="Arial" pitchFamily="34" charset="0"/>
              <a:buChar char="•"/>
            </a:pPr>
            <a:r>
              <a:rPr lang="en-GB" dirty="0">
                <a:solidFill>
                  <a:prstClr val="black"/>
                </a:solidFill>
                <a:latin typeface="Calibri"/>
              </a:rPr>
              <a:t>Knowledge</a:t>
            </a:r>
          </a:p>
          <a:p>
            <a:pPr marL="699516" lvl="1" indent="-342900" defTabSz="914400">
              <a:spcBef>
                <a:spcPct val="20000"/>
              </a:spcBef>
              <a:buFont typeface="Arial" pitchFamily="34" charset="0"/>
              <a:buChar char="•"/>
            </a:pPr>
            <a:r>
              <a:rPr lang="en-GB" dirty="0">
                <a:solidFill>
                  <a:prstClr val="black"/>
                </a:solidFill>
                <a:latin typeface="Calibri"/>
              </a:rPr>
              <a:t>Memory improvement</a:t>
            </a:r>
          </a:p>
          <a:p>
            <a:pPr marL="699516" lvl="1" indent="-342900" defTabSz="914400">
              <a:spcBef>
                <a:spcPct val="20000"/>
              </a:spcBef>
              <a:buFont typeface="Arial" pitchFamily="34" charset="0"/>
              <a:buChar char="•"/>
            </a:pPr>
            <a:endParaRPr lang="en-GB" dirty="0">
              <a:solidFill>
                <a:prstClr val="black"/>
              </a:solidFill>
              <a:latin typeface="Calibri"/>
            </a:endParaRPr>
          </a:p>
          <a:p>
            <a:pPr marL="699516" lvl="1" indent="-342900" defTabSz="914400">
              <a:spcBef>
                <a:spcPct val="20000"/>
              </a:spcBef>
              <a:buFont typeface="Arial" pitchFamily="34" charset="0"/>
              <a:buChar char="•"/>
            </a:pPr>
            <a:endParaRPr lang="en-GB" dirty="0">
              <a:solidFill>
                <a:prstClr val="black"/>
              </a:solidFill>
              <a:latin typeface="Calibri"/>
            </a:endParaRPr>
          </a:p>
          <a:p>
            <a:pPr lvl="0" defTabSz="914400">
              <a:spcBef>
                <a:spcPct val="20000"/>
              </a:spcBef>
            </a:pPr>
            <a:endParaRPr lang="en-GB" sz="1800" dirty="0">
              <a:solidFill>
                <a:prstClr val="black"/>
              </a:solidFill>
              <a:latin typeface="Calibri"/>
            </a:endParaRPr>
          </a:p>
          <a:p>
            <a:pPr lvl="0" defTabSz="914400">
              <a:spcBef>
                <a:spcPct val="20000"/>
              </a:spcBef>
            </a:pPr>
            <a:endParaRPr lang="en-GB" sz="2400" dirty="0">
              <a:solidFill>
                <a:prstClr val="black"/>
              </a:solidFill>
              <a:latin typeface="Calibri"/>
            </a:endParaRPr>
          </a:p>
          <a:p>
            <a:pPr lvl="0" defTabSz="914400">
              <a:spcBef>
                <a:spcPct val="20000"/>
              </a:spcBef>
            </a:pPr>
            <a:endParaRPr lang="en-GB" sz="2400" dirty="0">
              <a:solidFill>
                <a:prstClr val="black"/>
              </a:solidFill>
              <a:latin typeface="Calibri"/>
            </a:endParaRPr>
          </a:p>
          <a:p>
            <a:pPr lvl="0" defTabSz="914400">
              <a:spcBef>
                <a:spcPct val="20000"/>
              </a:spcBef>
            </a:pPr>
            <a:endParaRPr lang="en-GB" sz="2400" dirty="0">
              <a:solidFill>
                <a:prstClr val="black"/>
              </a:solidFill>
              <a:latin typeface="Calibri"/>
            </a:endParaRPr>
          </a:p>
          <a:p>
            <a:pPr lvl="0" defTabSz="914400">
              <a:spcBef>
                <a:spcPct val="20000"/>
              </a:spcBef>
            </a:pPr>
            <a:endParaRPr lang="en-GB" sz="2400" dirty="0">
              <a:solidFill>
                <a:prstClr val="black"/>
              </a:solidFill>
              <a:latin typeface="Calibri"/>
            </a:endParaRPr>
          </a:p>
        </p:txBody>
      </p:sp>
    </p:spTree>
    <p:extLst>
      <p:ext uri="{BB962C8B-B14F-4D97-AF65-F5344CB8AC3E}">
        <p14:creationId xmlns:p14="http://schemas.microsoft.com/office/powerpoint/2010/main" val="299585595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38A1D-8F3D-4B30-A937-D0532283EE66}"/>
              </a:ext>
            </a:extLst>
          </p:cNvPr>
          <p:cNvSpPr>
            <a:spLocks noGrp="1"/>
          </p:cNvSpPr>
          <p:nvPr>
            <p:ph type="title"/>
          </p:nvPr>
        </p:nvSpPr>
        <p:spPr/>
        <p:txBody>
          <a:bodyPr>
            <a:normAutofit fontScale="90000"/>
          </a:bodyPr>
          <a:lstStyle/>
          <a:p>
            <a:pPr algn="ctr"/>
            <a:r>
              <a:rPr lang="en-GB" dirty="0">
                <a:latin typeface="+mn-lt"/>
              </a:rPr>
              <a:t>Why do we listen to a child read?	</a:t>
            </a:r>
          </a:p>
        </p:txBody>
      </p:sp>
      <p:sp>
        <p:nvSpPr>
          <p:cNvPr id="3" name="Content Placeholder 2">
            <a:extLst>
              <a:ext uri="{FF2B5EF4-FFF2-40B4-BE49-F238E27FC236}">
                <a16:creationId xmlns:a16="http://schemas.microsoft.com/office/drawing/2014/main" id="{B197A715-E77B-4CFD-A0CA-28E32BA1E22C}"/>
              </a:ext>
            </a:extLst>
          </p:cNvPr>
          <p:cNvSpPr>
            <a:spLocks noGrp="1"/>
          </p:cNvSpPr>
          <p:nvPr>
            <p:ph idx="1"/>
          </p:nvPr>
        </p:nvSpPr>
        <p:spPr/>
        <p:txBody>
          <a:bodyPr>
            <a:normAutofit/>
          </a:bodyPr>
          <a:lstStyle/>
          <a:p>
            <a:r>
              <a:rPr lang="en-GB" dirty="0">
                <a:highlight>
                  <a:srgbClr val="FFFFFF"/>
                </a:highlight>
              </a:rPr>
              <a:t>This is an unique learning opportunity</a:t>
            </a:r>
          </a:p>
          <a:p>
            <a:pPr marL="267970"/>
            <a:endParaRPr lang="en-GB" dirty="0">
              <a:highlight>
                <a:srgbClr val="FFFFFF"/>
              </a:highlight>
              <a:cs typeface="Tahoma"/>
            </a:endParaRPr>
          </a:p>
          <a:p>
            <a:pPr marL="267970"/>
            <a:r>
              <a:rPr lang="en-GB" dirty="0">
                <a:highlight>
                  <a:srgbClr val="FFFFFF"/>
                </a:highlight>
                <a:cs typeface="Tahoma"/>
              </a:rPr>
              <a:t>Time - little and often</a:t>
            </a:r>
          </a:p>
          <a:p>
            <a:endParaRPr lang="en-GB" dirty="0">
              <a:highlight>
                <a:srgbClr val="FFFFFF"/>
              </a:highlight>
            </a:endParaRPr>
          </a:p>
          <a:p>
            <a:r>
              <a:rPr lang="en-GB" dirty="0">
                <a:highlight>
                  <a:srgbClr val="FFFFFF"/>
                </a:highlight>
              </a:rPr>
              <a:t>Surface level – reading to find out what happens in the story or to get information in non-fiction </a:t>
            </a:r>
          </a:p>
          <a:p>
            <a:pPr marL="0" indent="0">
              <a:buNone/>
            </a:pPr>
            <a:r>
              <a:rPr lang="en-GB" dirty="0">
                <a:highlight>
                  <a:srgbClr val="FFFFFF"/>
                </a:highlight>
              </a:rPr>
              <a:t>BUT </a:t>
            </a:r>
          </a:p>
          <a:p>
            <a:pPr marL="267970"/>
            <a:r>
              <a:rPr lang="en-GB" dirty="0">
                <a:highlight>
                  <a:srgbClr val="FFFFFF"/>
                </a:highlight>
                <a:cs typeface="Tahoma"/>
              </a:rPr>
              <a:t>Much deeper – reading as a stimulus for own writing, role play and imagination</a:t>
            </a:r>
          </a:p>
          <a:p>
            <a:endParaRPr lang="en-GB" dirty="0">
              <a:highlight>
                <a:srgbClr val="FFFFFF"/>
              </a:highlight>
            </a:endParaRPr>
          </a:p>
          <a:p>
            <a:r>
              <a:rPr lang="en-GB" dirty="0">
                <a:highlight>
                  <a:srgbClr val="FFFFFF"/>
                </a:highlight>
              </a:rPr>
              <a:t>So we need to look at Word, Sentence and Text Level</a:t>
            </a:r>
          </a:p>
          <a:p>
            <a:pPr marL="0" indent="0">
              <a:buNone/>
            </a:pPr>
            <a:endParaRPr lang="en-GB" dirty="0"/>
          </a:p>
        </p:txBody>
      </p:sp>
      <p:pic>
        <p:nvPicPr>
          <p:cNvPr id="4" name="Picture 3">
            <a:extLst>
              <a:ext uri="{FF2B5EF4-FFF2-40B4-BE49-F238E27FC236}">
                <a16:creationId xmlns:a16="http://schemas.microsoft.com/office/drawing/2014/main" id="{31F762FD-3213-46CB-A082-0CDDCCD86881}"/>
              </a:ext>
            </a:extLst>
          </p:cNvPr>
          <p:cNvPicPr>
            <a:picLocks noChangeAspect="1"/>
          </p:cNvPicPr>
          <p:nvPr/>
        </p:nvPicPr>
        <p:blipFill>
          <a:blip r:embed="rId2"/>
          <a:stretch>
            <a:fillRect/>
          </a:stretch>
        </p:blipFill>
        <p:spPr>
          <a:xfrm>
            <a:off x="0" y="78341"/>
            <a:ext cx="798645" cy="804742"/>
          </a:xfrm>
          <a:prstGeom prst="rect">
            <a:avLst/>
          </a:prstGeom>
        </p:spPr>
      </p:pic>
    </p:spTree>
    <p:extLst>
      <p:ext uri="{BB962C8B-B14F-4D97-AF65-F5344CB8AC3E}">
        <p14:creationId xmlns:p14="http://schemas.microsoft.com/office/powerpoint/2010/main" val="2588599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F960E-BB0E-451F-BC1A-6F1151105165}"/>
              </a:ext>
            </a:extLst>
          </p:cNvPr>
          <p:cNvSpPr>
            <a:spLocks noGrp="1"/>
          </p:cNvSpPr>
          <p:nvPr>
            <p:ph type="title"/>
          </p:nvPr>
        </p:nvSpPr>
        <p:spPr>
          <a:xfrm>
            <a:off x="872271" y="208830"/>
            <a:ext cx="8388000" cy="290417"/>
          </a:xfrm>
        </p:spPr>
        <p:txBody>
          <a:bodyPr/>
          <a:lstStyle/>
          <a:p>
            <a:r>
              <a:rPr lang="en-GB" dirty="0">
                <a:latin typeface="+mn-lt"/>
              </a:rPr>
              <a:t>Word level</a:t>
            </a:r>
          </a:p>
        </p:txBody>
      </p:sp>
      <p:sp>
        <p:nvSpPr>
          <p:cNvPr id="3" name="Content Placeholder 2">
            <a:extLst>
              <a:ext uri="{FF2B5EF4-FFF2-40B4-BE49-F238E27FC236}">
                <a16:creationId xmlns:a16="http://schemas.microsoft.com/office/drawing/2014/main" id="{DE7B93D8-CF69-492A-85F0-EE6B0BE9108B}"/>
              </a:ext>
            </a:extLst>
          </p:cNvPr>
          <p:cNvSpPr>
            <a:spLocks noGrp="1"/>
          </p:cNvSpPr>
          <p:nvPr>
            <p:ph idx="1"/>
          </p:nvPr>
        </p:nvSpPr>
        <p:spPr/>
        <p:txBody>
          <a:bodyPr/>
          <a:lstStyle/>
          <a:p>
            <a:pPr marL="267970"/>
            <a:endParaRPr lang="en-GB" dirty="0">
              <a:highlight>
                <a:srgbClr val="FFFFFF"/>
              </a:highlight>
              <a:cs typeface="Tahoma"/>
            </a:endParaRPr>
          </a:p>
          <a:p>
            <a:pPr marL="267970"/>
            <a:r>
              <a:rPr lang="en-GB" dirty="0">
                <a:highlight>
                  <a:srgbClr val="FFFFFF"/>
                </a:highlight>
                <a:cs typeface="Tahoma"/>
              </a:rPr>
              <a:t>Phonics, sound the word or part of the word</a:t>
            </a:r>
            <a:endParaRPr lang="en-GB" dirty="0">
              <a:cs typeface="Tahoma"/>
            </a:endParaRPr>
          </a:p>
          <a:p>
            <a:pPr marL="267970"/>
            <a:endParaRPr lang="en-GB" dirty="0">
              <a:highlight>
                <a:srgbClr val="FFFFFF"/>
              </a:highlight>
              <a:cs typeface="Tahoma"/>
            </a:endParaRPr>
          </a:p>
          <a:p>
            <a:r>
              <a:rPr lang="en-GB" dirty="0">
                <a:highlight>
                  <a:srgbClr val="FFFFFF"/>
                </a:highlight>
              </a:rPr>
              <a:t>Punctuation – aids expression and meaning</a:t>
            </a:r>
          </a:p>
          <a:p>
            <a:pPr marL="267970"/>
            <a:endParaRPr lang="en-GB" dirty="0">
              <a:highlight>
                <a:srgbClr val="FFFFFF"/>
              </a:highlight>
              <a:cs typeface="Tahoma"/>
            </a:endParaRPr>
          </a:p>
          <a:p>
            <a:r>
              <a:rPr lang="en-GB" dirty="0">
                <a:highlight>
                  <a:srgbClr val="FFFFFF"/>
                </a:highlight>
              </a:rPr>
              <a:t>Alternatives</a:t>
            </a:r>
          </a:p>
          <a:p>
            <a:pPr marL="267970"/>
            <a:endParaRPr lang="en-GB" dirty="0">
              <a:highlight>
                <a:srgbClr val="FFFFFF"/>
              </a:highlight>
              <a:cs typeface="Tahoma"/>
            </a:endParaRPr>
          </a:p>
          <a:p>
            <a:r>
              <a:rPr lang="en-GB" dirty="0">
                <a:highlight>
                  <a:srgbClr val="FFFFFF"/>
                </a:highlight>
              </a:rPr>
              <a:t>What does that mean?</a:t>
            </a:r>
          </a:p>
        </p:txBody>
      </p:sp>
      <p:pic>
        <p:nvPicPr>
          <p:cNvPr id="4" name="Picture 3">
            <a:extLst>
              <a:ext uri="{FF2B5EF4-FFF2-40B4-BE49-F238E27FC236}">
                <a16:creationId xmlns:a16="http://schemas.microsoft.com/office/drawing/2014/main" id="{A018607F-B386-4827-8B39-534DBFB115CD}"/>
              </a:ext>
            </a:extLst>
          </p:cNvPr>
          <p:cNvPicPr>
            <a:picLocks noChangeAspect="1"/>
          </p:cNvPicPr>
          <p:nvPr/>
        </p:nvPicPr>
        <p:blipFill>
          <a:blip r:embed="rId2"/>
          <a:stretch>
            <a:fillRect/>
          </a:stretch>
        </p:blipFill>
        <p:spPr>
          <a:xfrm>
            <a:off x="0" y="96876"/>
            <a:ext cx="798645" cy="804742"/>
          </a:xfrm>
          <a:prstGeom prst="rect">
            <a:avLst/>
          </a:prstGeom>
        </p:spPr>
      </p:pic>
    </p:spTree>
    <p:extLst>
      <p:ext uri="{BB962C8B-B14F-4D97-AF65-F5344CB8AC3E}">
        <p14:creationId xmlns:p14="http://schemas.microsoft.com/office/powerpoint/2010/main" val="2036672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8353-894F-41D4-9381-4BCE85F23EB9}"/>
              </a:ext>
            </a:extLst>
          </p:cNvPr>
          <p:cNvSpPr>
            <a:spLocks noGrp="1"/>
          </p:cNvSpPr>
          <p:nvPr>
            <p:ph type="title"/>
          </p:nvPr>
        </p:nvSpPr>
        <p:spPr>
          <a:xfrm>
            <a:off x="952590" y="295327"/>
            <a:ext cx="8388000" cy="290417"/>
          </a:xfrm>
        </p:spPr>
        <p:txBody>
          <a:bodyPr/>
          <a:lstStyle/>
          <a:p>
            <a:r>
              <a:rPr lang="en-GB" dirty="0">
                <a:latin typeface="+mn-lt"/>
              </a:rPr>
              <a:t>Sentence Level</a:t>
            </a:r>
          </a:p>
        </p:txBody>
      </p:sp>
      <p:sp>
        <p:nvSpPr>
          <p:cNvPr id="3" name="Content Placeholder 2">
            <a:extLst>
              <a:ext uri="{FF2B5EF4-FFF2-40B4-BE49-F238E27FC236}">
                <a16:creationId xmlns:a16="http://schemas.microsoft.com/office/drawing/2014/main" id="{2AF39B43-BC3B-4F44-BD33-3607EA39E02B}"/>
              </a:ext>
            </a:extLst>
          </p:cNvPr>
          <p:cNvSpPr>
            <a:spLocks noGrp="1"/>
          </p:cNvSpPr>
          <p:nvPr>
            <p:ph idx="1"/>
          </p:nvPr>
        </p:nvSpPr>
        <p:spPr/>
        <p:txBody>
          <a:bodyPr/>
          <a:lstStyle/>
          <a:p>
            <a:pPr marL="267970"/>
            <a:endParaRPr lang="en-GB" dirty="0">
              <a:highlight>
                <a:srgbClr val="FFFFFF"/>
              </a:highlight>
              <a:cs typeface="Tahoma"/>
            </a:endParaRPr>
          </a:p>
          <a:p>
            <a:pPr marL="267970"/>
            <a:r>
              <a:rPr lang="en-GB" dirty="0">
                <a:highlight>
                  <a:srgbClr val="FFFFFF"/>
                </a:highlight>
                <a:cs typeface="Tahoma"/>
              </a:rPr>
              <a:t>Expression</a:t>
            </a:r>
            <a:endParaRPr lang="en-GB" dirty="0">
              <a:cs typeface="Tahoma"/>
            </a:endParaRPr>
          </a:p>
          <a:p>
            <a:pPr marL="267970"/>
            <a:endParaRPr lang="en-GB" dirty="0">
              <a:highlight>
                <a:srgbClr val="FFFFFF"/>
              </a:highlight>
              <a:cs typeface="Tahoma"/>
            </a:endParaRPr>
          </a:p>
          <a:p>
            <a:r>
              <a:rPr lang="en-GB" dirty="0">
                <a:highlight>
                  <a:srgbClr val="FFFFFF"/>
                </a:highlight>
              </a:rPr>
              <a:t>Fluency</a:t>
            </a:r>
          </a:p>
          <a:p>
            <a:pPr marL="267970"/>
            <a:endParaRPr lang="en-GB" dirty="0">
              <a:highlight>
                <a:srgbClr val="FFFFFF"/>
              </a:highlight>
              <a:cs typeface="Tahoma"/>
            </a:endParaRPr>
          </a:p>
          <a:p>
            <a:r>
              <a:rPr lang="en-GB" dirty="0">
                <a:highlight>
                  <a:srgbClr val="FFFFFF"/>
                </a:highlight>
              </a:rPr>
              <a:t>Look for naming and describing words</a:t>
            </a:r>
          </a:p>
          <a:p>
            <a:pPr marL="267970"/>
            <a:endParaRPr lang="en-GB" dirty="0">
              <a:highlight>
                <a:srgbClr val="FFFFFF"/>
              </a:highlight>
              <a:cs typeface="Tahoma"/>
            </a:endParaRPr>
          </a:p>
          <a:p>
            <a:r>
              <a:rPr lang="en-GB" dirty="0">
                <a:highlight>
                  <a:srgbClr val="FFFFFF"/>
                </a:highlight>
              </a:rPr>
              <a:t>Replace naming and describing words</a:t>
            </a:r>
          </a:p>
          <a:p>
            <a:pPr marL="267970"/>
            <a:endParaRPr lang="en-GB" dirty="0">
              <a:highlight>
                <a:srgbClr val="FFFFFF"/>
              </a:highlight>
              <a:cs typeface="Tahoma"/>
            </a:endParaRPr>
          </a:p>
          <a:p>
            <a:r>
              <a:rPr lang="en-GB" dirty="0">
                <a:highlight>
                  <a:srgbClr val="FFFFFF"/>
                </a:highlight>
              </a:rPr>
              <a:t>Move clauses around</a:t>
            </a:r>
          </a:p>
          <a:p>
            <a:endParaRPr lang="en-GB" dirty="0"/>
          </a:p>
        </p:txBody>
      </p:sp>
      <p:pic>
        <p:nvPicPr>
          <p:cNvPr id="4" name="Picture 3">
            <a:extLst>
              <a:ext uri="{FF2B5EF4-FFF2-40B4-BE49-F238E27FC236}">
                <a16:creationId xmlns:a16="http://schemas.microsoft.com/office/drawing/2014/main" id="{0BD69108-CE55-49BE-821B-3DB94BD0AF25}"/>
              </a:ext>
            </a:extLst>
          </p:cNvPr>
          <p:cNvPicPr>
            <a:picLocks noChangeAspect="1"/>
          </p:cNvPicPr>
          <p:nvPr/>
        </p:nvPicPr>
        <p:blipFill>
          <a:blip r:embed="rId2"/>
          <a:stretch>
            <a:fillRect/>
          </a:stretch>
        </p:blipFill>
        <p:spPr>
          <a:xfrm>
            <a:off x="0" y="38165"/>
            <a:ext cx="798645" cy="804742"/>
          </a:xfrm>
          <a:prstGeom prst="rect">
            <a:avLst/>
          </a:prstGeom>
        </p:spPr>
      </p:pic>
    </p:spTree>
    <p:extLst>
      <p:ext uri="{BB962C8B-B14F-4D97-AF65-F5344CB8AC3E}">
        <p14:creationId xmlns:p14="http://schemas.microsoft.com/office/powerpoint/2010/main" val="213259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E8D8C-1441-4346-BAAF-D2E1E2F7A5AF}"/>
              </a:ext>
            </a:extLst>
          </p:cNvPr>
          <p:cNvSpPr>
            <a:spLocks noGrp="1"/>
          </p:cNvSpPr>
          <p:nvPr>
            <p:ph type="title"/>
          </p:nvPr>
        </p:nvSpPr>
        <p:spPr>
          <a:xfrm>
            <a:off x="940232" y="295328"/>
            <a:ext cx="8388000" cy="290417"/>
          </a:xfrm>
        </p:spPr>
        <p:txBody>
          <a:bodyPr/>
          <a:lstStyle/>
          <a:p>
            <a:r>
              <a:rPr lang="en-GB" dirty="0">
                <a:latin typeface="+mn-lt"/>
              </a:rPr>
              <a:t>Text Level</a:t>
            </a:r>
          </a:p>
        </p:txBody>
      </p:sp>
      <p:sp>
        <p:nvSpPr>
          <p:cNvPr id="3" name="Content Placeholder 2">
            <a:extLst>
              <a:ext uri="{FF2B5EF4-FFF2-40B4-BE49-F238E27FC236}">
                <a16:creationId xmlns:a16="http://schemas.microsoft.com/office/drawing/2014/main" id="{E9FAFDC7-DC02-437D-B7D8-564E48FAFE0B}"/>
              </a:ext>
            </a:extLst>
          </p:cNvPr>
          <p:cNvSpPr>
            <a:spLocks noGrp="1"/>
          </p:cNvSpPr>
          <p:nvPr>
            <p:ph idx="1"/>
          </p:nvPr>
        </p:nvSpPr>
        <p:spPr/>
        <p:txBody>
          <a:bodyPr/>
          <a:lstStyle/>
          <a:p>
            <a:pPr marL="267970"/>
            <a:endParaRPr lang="en-GB" dirty="0">
              <a:highlight>
                <a:srgbClr val="FFFFFF"/>
              </a:highlight>
              <a:cs typeface="Tahoma"/>
            </a:endParaRPr>
          </a:p>
          <a:p>
            <a:pPr marL="267970"/>
            <a:r>
              <a:rPr lang="en-GB" dirty="0">
                <a:highlight>
                  <a:srgbClr val="FFFFFF"/>
                </a:highlight>
                <a:cs typeface="Tahoma"/>
              </a:rPr>
              <a:t>Characters: names, ages, characteristics, fears, links to others</a:t>
            </a:r>
            <a:endParaRPr lang="en-GB" dirty="0">
              <a:cs typeface="Tahoma"/>
            </a:endParaRPr>
          </a:p>
          <a:p>
            <a:endParaRPr lang="en-GB" dirty="0">
              <a:highlight>
                <a:srgbClr val="FFFFFF"/>
              </a:highlight>
            </a:endParaRPr>
          </a:p>
          <a:p>
            <a:r>
              <a:rPr lang="en-GB" dirty="0">
                <a:highlight>
                  <a:srgbClr val="FFFFFF"/>
                </a:highlight>
              </a:rPr>
              <a:t>Setting: where, weather, time of day, Geography</a:t>
            </a:r>
          </a:p>
          <a:p>
            <a:endParaRPr lang="en-GB" dirty="0">
              <a:highlight>
                <a:srgbClr val="FFFFFF"/>
              </a:highlight>
            </a:endParaRPr>
          </a:p>
          <a:p>
            <a:r>
              <a:rPr lang="en-GB" dirty="0">
                <a:highlight>
                  <a:srgbClr val="FFFFFF"/>
                </a:highlight>
              </a:rPr>
              <a:t>BME: Plot, predictability – offer up alternatives…Why did the author?</a:t>
            </a:r>
          </a:p>
        </p:txBody>
      </p:sp>
      <p:pic>
        <p:nvPicPr>
          <p:cNvPr id="4" name="Picture 3">
            <a:extLst>
              <a:ext uri="{FF2B5EF4-FFF2-40B4-BE49-F238E27FC236}">
                <a16:creationId xmlns:a16="http://schemas.microsoft.com/office/drawing/2014/main" id="{0847CA71-25B5-4075-B5C0-49E9A3143A13}"/>
              </a:ext>
            </a:extLst>
          </p:cNvPr>
          <p:cNvPicPr>
            <a:picLocks noChangeAspect="1"/>
          </p:cNvPicPr>
          <p:nvPr/>
        </p:nvPicPr>
        <p:blipFill>
          <a:blip r:embed="rId2"/>
          <a:stretch>
            <a:fillRect/>
          </a:stretch>
        </p:blipFill>
        <p:spPr>
          <a:xfrm>
            <a:off x="0" y="38165"/>
            <a:ext cx="798645" cy="804742"/>
          </a:xfrm>
          <a:prstGeom prst="rect">
            <a:avLst/>
          </a:prstGeom>
        </p:spPr>
      </p:pic>
    </p:spTree>
    <p:extLst>
      <p:ext uri="{BB962C8B-B14F-4D97-AF65-F5344CB8AC3E}">
        <p14:creationId xmlns:p14="http://schemas.microsoft.com/office/powerpoint/2010/main" val="3664940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DB51B6-42B4-466F-B753-C9657B5DCEA7}"/>
              </a:ext>
            </a:extLst>
          </p:cNvPr>
          <p:cNvSpPr>
            <a:spLocks noGrp="1"/>
          </p:cNvSpPr>
          <p:nvPr>
            <p:ph sz="quarter" idx="18"/>
          </p:nvPr>
        </p:nvSpPr>
        <p:spPr bwMode="auto">
          <a:xfrm>
            <a:off x="378000" y="927844"/>
            <a:ext cx="8388000" cy="3564000"/>
          </a:xfrm>
          <a:prstGeom prst="rect">
            <a:avLst/>
          </a:prstGeom>
          <a:noFill/>
          <a:ln w="12700">
            <a:noFill/>
            <a:miter lim="800000"/>
            <a:headEnd/>
            <a:tailEnd/>
          </a:ln>
          <a:effectLst/>
        </p:spPr>
        <p:txBody>
          <a:bodyPr wrap="square" anchor="t">
            <a:normAutofit/>
          </a:bodyPr>
          <a:lstStyle/>
          <a:p>
            <a:pPr marL="267970"/>
            <a:endParaRPr lang="en-GB" dirty="0">
              <a:highlight>
                <a:srgbClr val="FFFFFF"/>
              </a:highlight>
              <a:cs typeface="Tahoma"/>
            </a:endParaRPr>
          </a:p>
          <a:p>
            <a:pPr marL="267970"/>
            <a:r>
              <a:rPr lang="en-GB" dirty="0">
                <a:highlight>
                  <a:srgbClr val="FFFFFF"/>
                </a:highlight>
                <a:cs typeface="Tahoma"/>
              </a:rPr>
              <a:t>Before you turn the page, what would you have happen next?</a:t>
            </a:r>
            <a:endParaRPr lang="en-GB" dirty="0">
              <a:cs typeface="Tahoma"/>
            </a:endParaRPr>
          </a:p>
          <a:p>
            <a:endParaRPr lang="en-GB" dirty="0">
              <a:highlight>
                <a:srgbClr val="FFFFFF"/>
              </a:highlight>
            </a:endParaRPr>
          </a:p>
          <a:p>
            <a:r>
              <a:rPr lang="en-GB" dirty="0">
                <a:highlight>
                  <a:srgbClr val="FFFFFF"/>
                </a:highlight>
              </a:rPr>
              <a:t>How would you change that page?</a:t>
            </a:r>
          </a:p>
          <a:p>
            <a:pPr marL="267970"/>
            <a:endParaRPr lang="en-GB" dirty="0">
              <a:highlight>
                <a:srgbClr val="FFFFFF"/>
              </a:highlight>
            </a:endParaRPr>
          </a:p>
          <a:p>
            <a:pPr marL="267970"/>
            <a:r>
              <a:rPr lang="en-GB" dirty="0">
                <a:highlight>
                  <a:srgbClr val="FFFFFF"/>
                </a:highlight>
                <a:cs typeface="Tahoma"/>
              </a:rPr>
              <a:t>Why did the author use that word? Can you think of another word to go there?</a:t>
            </a:r>
            <a:endParaRPr lang="en-GB" dirty="0">
              <a:highlight>
                <a:srgbClr val="FFFFFF"/>
              </a:highlight>
            </a:endParaRPr>
          </a:p>
          <a:p>
            <a:endParaRPr lang="en-GB" dirty="0">
              <a:highlight>
                <a:srgbClr val="FFFFFF"/>
              </a:highlight>
            </a:endParaRPr>
          </a:p>
          <a:p>
            <a:r>
              <a:rPr lang="en-GB" dirty="0">
                <a:highlight>
                  <a:srgbClr val="FFFFFF"/>
                </a:highlight>
              </a:rPr>
              <a:t>Predict and reason.</a:t>
            </a:r>
          </a:p>
        </p:txBody>
      </p:sp>
      <p:sp>
        <p:nvSpPr>
          <p:cNvPr id="2" name="Title 1">
            <a:extLst>
              <a:ext uri="{FF2B5EF4-FFF2-40B4-BE49-F238E27FC236}">
                <a16:creationId xmlns:a16="http://schemas.microsoft.com/office/drawing/2014/main" id="{7CA9923D-6823-4B73-8B55-052177EA03D8}"/>
              </a:ext>
            </a:extLst>
          </p:cNvPr>
          <p:cNvSpPr>
            <a:spLocks noGrp="1"/>
          </p:cNvSpPr>
          <p:nvPr>
            <p:ph type="title"/>
          </p:nvPr>
        </p:nvSpPr>
        <p:spPr bwMode="auto">
          <a:xfrm>
            <a:off x="937558" y="361239"/>
            <a:ext cx="8388000" cy="290417"/>
          </a:xfrm>
          <a:prstGeom prst="rect">
            <a:avLst/>
          </a:prstGeom>
          <a:noFill/>
          <a:ln w="12700">
            <a:noFill/>
            <a:miter lim="800000"/>
            <a:headEnd/>
            <a:tailEnd/>
          </a:ln>
          <a:effectLst/>
        </p:spPr>
        <p:txBody>
          <a:bodyPr wrap="square" anchor="t">
            <a:normAutofit/>
          </a:bodyPr>
          <a:lstStyle/>
          <a:p>
            <a:pPr>
              <a:lnSpc>
                <a:spcPct val="90000"/>
              </a:lnSpc>
            </a:pPr>
            <a:r>
              <a:rPr lang="en-GB" sz="2000" dirty="0"/>
              <a:t>Reading to Inspire Writing</a:t>
            </a:r>
          </a:p>
        </p:txBody>
      </p:sp>
      <p:pic>
        <p:nvPicPr>
          <p:cNvPr id="4" name="Picture 3">
            <a:extLst>
              <a:ext uri="{FF2B5EF4-FFF2-40B4-BE49-F238E27FC236}">
                <a16:creationId xmlns:a16="http://schemas.microsoft.com/office/drawing/2014/main" id="{9CD9C758-4D22-4BCE-9E48-B414AAF39E1F}"/>
              </a:ext>
            </a:extLst>
          </p:cNvPr>
          <p:cNvPicPr>
            <a:picLocks noChangeAspect="1"/>
          </p:cNvPicPr>
          <p:nvPr/>
        </p:nvPicPr>
        <p:blipFill>
          <a:blip r:embed="rId2"/>
          <a:stretch>
            <a:fillRect/>
          </a:stretch>
        </p:blipFill>
        <p:spPr>
          <a:xfrm>
            <a:off x="0" y="56374"/>
            <a:ext cx="798645" cy="804742"/>
          </a:xfrm>
          <a:prstGeom prst="rect">
            <a:avLst/>
          </a:prstGeom>
        </p:spPr>
      </p:pic>
    </p:spTree>
    <p:extLst>
      <p:ext uri="{BB962C8B-B14F-4D97-AF65-F5344CB8AC3E}">
        <p14:creationId xmlns:p14="http://schemas.microsoft.com/office/powerpoint/2010/main" val="412933939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theme/theme1.xml><?xml version="1.0" encoding="utf-8"?>
<a:theme xmlns:a="http://schemas.openxmlformats.org/drawingml/2006/main" name="COGNITA TEMLATE - Wide Format 2">
  <a:themeElements>
    <a:clrScheme name="Cognita">
      <a:dk1>
        <a:srgbClr val="000000"/>
      </a:dk1>
      <a:lt1>
        <a:srgbClr val="FFFFFF"/>
      </a:lt1>
      <a:dk2>
        <a:srgbClr val="303538"/>
      </a:dk2>
      <a:lt2>
        <a:srgbClr val="BFB2A9"/>
      </a:lt2>
      <a:accent1>
        <a:srgbClr val="0074BC"/>
      </a:accent1>
      <a:accent2>
        <a:srgbClr val="00B385"/>
      </a:accent2>
      <a:accent3>
        <a:srgbClr val="6ACCE0"/>
      </a:accent3>
      <a:accent4>
        <a:srgbClr val="617ABC"/>
      </a:accent4>
      <a:accent5>
        <a:srgbClr val="EE2F58"/>
      </a:accent5>
      <a:accent6>
        <a:srgbClr val="7F7775"/>
      </a:accent6>
      <a:hlink>
        <a:srgbClr val="7F7775"/>
      </a:hlink>
      <a:folHlink>
        <a:srgbClr val="7F7775"/>
      </a:folHlink>
    </a:clrScheme>
    <a:fontScheme name="Custom 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flat" cmpd="sng" algn="ctr">
          <a:noFill/>
          <a:prstDash val="solid"/>
          <a:round/>
          <a:headEnd type="none" w="med" len="med"/>
          <a:tailEnd type="none" w="med" len="med"/>
        </a:ln>
        <a:effectLst/>
      </a:spPr>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defPPr marL="0" marR="0" indent="0" algn="l" defTabSz="914400" rtl="0" eaLnBrk="0" fontAlgn="base" latinLnBrk="0" hangingPunct="0">
          <a:lnSpc>
            <a:spcPct val="85000"/>
          </a:lnSpc>
          <a:spcBef>
            <a:spcPct val="0"/>
          </a:spcBef>
          <a:spcAft>
            <a:spcPts val="1200"/>
          </a:spcAft>
          <a:buClrTx/>
          <a:buSzTx/>
          <a:buFontTx/>
          <a:buNone/>
          <a:tabLst/>
          <a:defRPr kumimoji="0" sz="2000" b="0" i="0" u="none" strike="noStrike" cap="none" normalizeH="0" baseline="0" dirty="0" smtClean="0">
            <a:ln>
              <a:noFill/>
            </a:ln>
            <a:solidFill>
              <a:srgbClr val="5F5F5F"/>
            </a:solidFill>
            <a:effectLst/>
            <a:latin typeface="+mn-lt"/>
          </a:defRPr>
        </a:defPPr>
      </a:lstStyle>
    </a:spDef>
    <a:lnDef>
      <a:spPr bwMode="auto">
        <a:xfrm>
          <a:off x="0" y="0"/>
          <a:ext cx="1" cy="1"/>
        </a:xfrm>
        <a:custGeom>
          <a:avLst/>
          <a:gdLst/>
          <a:ahLst/>
          <a:cxnLst/>
          <a:rect l="0" t="0" r="0" b="0"/>
          <a:pathLst/>
        </a:custGeom>
        <a:noFill/>
        <a:ln w="12700" cap="flat" cmpd="sng" algn="ctr">
          <a:solidFill>
            <a:schemeClr val="hlink"/>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rgbClr val="5F5F5F"/>
            </a:solidFill>
            <a:effectLst/>
            <a:latin typeface="Univers" pitchFamily="34" charset="0"/>
          </a:defRPr>
        </a:defPPr>
      </a:lstStyle>
    </a:lnDef>
    <a:txDef>
      <a:spPr/>
      <a:bodyPr wrap="none" rtlCol="0">
        <a:spAutoFit/>
      </a:bodyPr>
      <a:lstStyle>
        <a:defPPr marL="342900" marR="0" indent="-342900" algn="l" defTabSz="914400" rtl="0" eaLnBrk="1" fontAlgn="base" latinLnBrk="0" hangingPunct="1">
          <a:lnSpc>
            <a:spcPct val="100000"/>
          </a:lnSpc>
          <a:spcBef>
            <a:spcPct val="20000"/>
          </a:spcBef>
          <a:spcAft>
            <a:spcPct val="0"/>
          </a:spcAft>
          <a:buClr>
            <a:schemeClr val="folHlink"/>
          </a:buClr>
          <a:buSzTx/>
          <a:buFont typeface="Wingdings" pitchFamily="2" charset="2"/>
          <a:buChar char=""/>
          <a:tabLst/>
          <a:defRPr kern="0" dirty="0" smtClean="0">
            <a:latin typeface="+mn-lt"/>
          </a:defRPr>
        </a:defPPr>
      </a:lstStyle>
    </a:txDef>
  </a:objectDefaults>
  <a:extraClrSchemeLst>
    <a:extraClrScheme>
      <a:clrScheme name="Defaul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8">
        <a:dk1>
          <a:srgbClr val="5F5F5F"/>
        </a:dk1>
        <a:lt1>
          <a:srgbClr val="FFFFFF"/>
        </a:lt1>
        <a:dk2>
          <a:srgbClr val="0066FF"/>
        </a:dk2>
        <a:lt2>
          <a:srgbClr val="000080"/>
        </a:lt2>
        <a:accent1>
          <a:srgbClr val="EBF031"/>
        </a:accent1>
        <a:accent2>
          <a:srgbClr val="EF9100"/>
        </a:accent2>
        <a:accent3>
          <a:srgbClr val="FFFFFF"/>
        </a:accent3>
        <a:accent4>
          <a:srgbClr val="505050"/>
        </a:accent4>
        <a:accent5>
          <a:srgbClr val="F3F6AD"/>
        </a:accent5>
        <a:accent6>
          <a:srgbClr val="D98300"/>
        </a:accent6>
        <a:hlink>
          <a:srgbClr val="FF0100"/>
        </a:hlink>
        <a:folHlink>
          <a:srgbClr val="8080FF"/>
        </a:folHlink>
      </a:clrScheme>
      <a:clrMap bg1="lt1" tx1="dk1" bg2="lt2" tx2="dk2" accent1="accent1" accent2="accent2" accent3="accent3" accent4="accent4" accent5="accent5" accent6="accent6" hlink="hlink" folHlink="folHlink"/>
    </a:extraClrScheme>
    <a:extraClrScheme>
      <a:clrScheme name="Default 9">
        <a:dk1>
          <a:srgbClr val="5F5F5F"/>
        </a:dk1>
        <a:lt1>
          <a:srgbClr val="FFFFFF"/>
        </a:lt1>
        <a:dk2>
          <a:srgbClr val="8080FF"/>
        </a:dk2>
        <a:lt2>
          <a:srgbClr val="000080"/>
        </a:lt2>
        <a:accent1>
          <a:srgbClr val="00FF00"/>
        </a:accent1>
        <a:accent2>
          <a:srgbClr val="EF9100"/>
        </a:accent2>
        <a:accent3>
          <a:srgbClr val="FFFFFF"/>
        </a:accent3>
        <a:accent4>
          <a:srgbClr val="505050"/>
        </a:accent4>
        <a:accent5>
          <a:srgbClr val="AAFFAA"/>
        </a:accent5>
        <a:accent6>
          <a:srgbClr val="D98300"/>
        </a:accent6>
        <a:hlink>
          <a:srgbClr val="FF0100"/>
        </a:hlink>
        <a:folHlink>
          <a:srgbClr val="FFFF00"/>
        </a:folHlink>
      </a:clrScheme>
      <a:clrMap bg1="lt1" tx1="dk1" bg2="lt2" tx2="dk2" accent1="accent1" accent2="accent2" accent3="accent3" accent4="accent4" accent5="accent5" accent6="accent6" hlink="hlink" folHlink="folHlink"/>
    </a:extraClrScheme>
    <a:extraClrScheme>
      <a:clrScheme name="Default 10">
        <a:dk1>
          <a:srgbClr val="5F5F5F"/>
        </a:dk1>
        <a:lt1>
          <a:srgbClr val="FFFFFF"/>
        </a:lt1>
        <a:dk2>
          <a:srgbClr val="8080FF"/>
        </a:dk2>
        <a:lt2>
          <a:srgbClr val="000080"/>
        </a:lt2>
        <a:accent1>
          <a:srgbClr val="000099"/>
        </a:accent1>
        <a:accent2>
          <a:srgbClr val="00FF00"/>
        </a:accent2>
        <a:accent3>
          <a:srgbClr val="FFFFFF"/>
        </a:accent3>
        <a:accent4>
          <a:srgbClr val="505050"/>
        </a:accent4>
        <a:accent5>
          <a:srgbClr val="AAAACA"/>
        </a:accent5>
        <a:accent6>
          <a:srgbClr val="00E700"/>
        </a:accent6>
        <a:hlink>
          <a:srgbClr val="FF0100"/>
        </a:hlink>
        <a:folHlink>
          <a:srgbClr val="FFFF00"/>
        </a:folHlink>
      </a:clrScheme>
      <a:clrMap bg1="lt1" tx1="dk1" bg2="lt2" tx2="dk2" accent1="accent1" accent2="accent2" accent3="accent3" accent4="accent4" accent5="accent5" accent6="accent6" hlink="hlink" folHlink="folHlink"/>
    </a:extraClrScheme>
    <a:extraClrScheme>
      <a:clrScheme name="Default 11">
        <a:dk1>
          <a:srgbClr val="5F5F5F"/>
        </a:dk1>
        <a:lt1>
          <a:srgbClr val="FFFFFF"/>
        </a:lt1>
        <a:dk2>
          <a:srgbClr val="8080FF"/>
        </a:dk2>
        <a:lt2>
          <a:srgbClr val="000080"/>
        </a:lt2>
        <a:accent1>
          <a:srgbClr val="000099"/>
        </a:accent1>
        <a:accent2>
          <a:srgbClr val="00FF00"/>
        </a:accent2>
        <a:accent3>
          <a:srgbClr val="FFFFFF"/>
        </a:accent3>
        <a:accent4>
          <a:srgbClr val="505050"/>
        </a:accent4>
        <a:accent5>
          <a:srgbClr val="AAAACA"/>
        </a:accent5>
        <a:accent6>
          <a:srgbClr val="00E700"/>
        </a:accent6>
        <a:hlink>
          <a:srgbClr val="FF0100"/>
        </a:hlink>
        <a:folHlink>
          <a:srgbClr val="8080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2628F234A0EA43B4C7AA0F26BF50EA" ma:contentTypeVersion="6" ma:contentTypeDescription="Create a new document." ma:contentTypeScope="" ma:versionID="1b3e41a8f44fa23f826d581677908bb8">
  <xsd:schema xmlns:xsd="http://www.w3.org/2001/XMLSchema" xmlns:xs="http://www.w3.org/2001/XMLSchema" xmlns:p="http://schemas.microsoft.com/office/2006/metadata/properties" xmlns:ns2="f82259c2-606d-4d73-8d80-94330c040f5a" xmlns:ns3="ee9ad22f-0131-45a7-b26f-7b3eb2ff882d" targetNamespace="http://schemas.microsoft.com/office/2006/metadata/properties" ma:root="true" ma:fieldsID="643a0c955e90846b033d479295a01f8c" ns2:_="" ns3:_="">
    <xsd:import namespace="f82259c2-606d-4d73-8d80-94330c040f5a"/>
    <xsd:import namespace="ee9ad22f-0131-45a7-b26f-7b3eb2ff882d"/>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2259c2-606d-4d73-8d80-94330c040f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9ad22f-0131-45a7-b26f-7b3eb2ff882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F73492-4F8A-4918-8FBC-F8AF22A5AE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2259c2-606d-4d73-8d80-94330c040f5a"/>
    <ds:schemaRef ds:uri="ee9ad22f-0131-45a7-b26f-7b3eb2ff88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FE3FF1-EB19-4D62-A6B2-AA1D194601A6}">
  <ds:schemaRefs>
    <ds:schemaRef ds:uri="http://purl.org/dc/dcmitype/"/>
    <ds:schemaRef ds:uri="f82259c2-606d-4d73-8d80-94330c040f5a"/>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ee9ad22f-0131-45a7-b26f-7b3eb2ff882d"/>
    <ds:schemaRef ds:uri="http://www.w3.org/XML/1998/namespace"/>
    <ds:schemaRef ds:uri="http://purl.org/dc/terms/"/>
  </ds:schemaRefs>
</ds:datastoreItem>
</file>

<file path=customXml/itemProps3.xml><?xml version="1.0" encoding="utf-8"?>
<ds:datastoreItem xmlns:ds="http://schemas.openxmlformats.org/officeDocument/2006/customXml" ds:itemID="{E1F1B9FC-377B-4863-9CD9-3FBF2A780B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1685</TotalTime>
  <Words>2142</Words>
  <Application>Microsoft Office PowerPoint</Application>
  <PresentationFormat>On-screen Show (16:9)</PresentationFormat>
  <Paragraphs>282</Paragraphs>
  <Slides>19</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Arial </vt:lpstr>
      <vt:lpstr>Calibri</vt:lpstr>
      <vt:lpstr>Comic Sans MS</vt:lpstr>
      <vt:lpstr>SassoonPrimaryInfant</vt:lpstr>
      <vt:lpstr>Times New Roman</vt:lpstr>
      <vt:lpstr>Univers</vt:lpstr>
      <vt:lpstr>Wingdings</vt:lpstr>
      <vt:lpstr>COGNITA TEMLATE - Wide Format 2</vt:lpstr>
      <vt:lpstr>   Supporting Children’s Learning  Wednesday 5th February 2020 </vt:lpstr>
      <vt:lpstr> </vt:lpstr>
      <vt:lpstr> </vt:lpstr>
      <vt:lpstr>  Why Read?</vt:lpstr>
      <vt:lpstr>Why do we listen to a child read? </vt:lpstr>
      <vt:lpstr>Word level</vt:lpstr>
      <vt:lpstr>Sentence Level</vt:lpstr>
      <vt:lpstr>Text Level</vt:lpstr>
      <vt:lpstr>Reading to Inspire Writing</vt:lpstr>
      <vt:lpstr>Questions to help your child with their comprehension</vt:lpstr>
      <vt:lpstr>Matilda</vt:lpstr>
      <vt:lpstr>What is important when reading with your child?</vt:lpstr>
      <vt:lpstr>Benefits??</vt:lpstr>
      <vt:lpstr>Research</vt:lpstr>
      <vt:lpstr>PowerPoint Presentation</vt:lpstr>
      <vt:lpstr>PowerPoint Presentation</vt:lpstr>
      <vt:lpstr>An example of Homework</vt:lpstr>
      <vt:lpstr>PowerPoint Presentation</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children’s Learning  Wednesday 5th February 2020</dc:title>
  <dc:creator>Graeme Smith - Salcombe</dc:creator>
  <cp:lastModifiedBy>Charlotte</cp:lastModifiedBy>
  <cp:revision>37</cp:revision>
  <dcterms:created xsi:type="dcterms:W3CDTF">2020-01-27T14:41:04Z</dcterms:created>
  <dcterms:modified xsi:type="dcterms:W3CDTF">2020-02-07T09:01:14Z</dcterms:modified>
</cp:coreProperties>
</file>